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 bookmarkIdSeed="2">
  <p:sldMasterIdLst>
    <p:sldMasterId id="2147483662" r:id="rId1"/>
  </p:sldMasterIdLst>
  <p:notesMasterIdLst>
    <p:notesMasterId r:id="rId14"/>
  </p:notesMasterIdLst>
  <p:sldIdLst>
    <p:sldId id="256" r:id="rId2"/>
    <p:sldId id="261" r:id="rId3"/>
    <p:sldId id="289" r:id="rId4"/>
    <p:sldId id="269" r:id="rId5"/>
    <p:sldId id="290" r:id="rId6"/>
    <p:sldId id="286" r:id="rId7"/>
    <p:sldId id="291" r:id="rId8"/>
    <p:sldId id="292" r:id="rId9"/>
    <p:sldId id="295" r:id="rId10"/>
    <p:sldId id="296" r:id="rId11"/>
    <p:sldId id="297" r:id="rId12"/>
    <p:sldId id="293" r:id="rId13"/>
  </p:sldIdLst>
  <p:sldSz cx="9144000" cy="5143500" type="screen16x9"/>
  <p:notesSz cx="6858000" cy="9144000"/>
  <p:embeddedFontLst>
    <p:embeddedFont>
      <p:font typeface="Fira Sans Extra Condensed Medium" panose="020B0604020202020204" charset="0"/>
      <p:regular r:id="rId15"/>
      <p:bold r:id="rId16"/>
      <p:italic r:id="rId17"/>
      <p:boldItalic r:id="rId18"/>
    </p:embeddedFont>
    <p:embeddedFont>
      <p:font typeface="Roboto" panose="020B060402020202020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E4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16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8958224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c4bd8d31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c4bd8d31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889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c4bd8d31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c4bd8d31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9718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8d44b15066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8d44b15066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3913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9" name="Google Shape;1129;g8d8e9c849d_0_10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0" name="Google Shape;1130;g8d8e9c849d_0_10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47547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5" name="Google Shape;2545;g8d44b1506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6" name="Google Shape;2546;g8d44b15066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23235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5" name="Google Shape;2255;g8d44b15066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6" name="Google Shape;2256;g8d44b15066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1322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8badc59791_2_24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8badc59791_2_24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0617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3" name="Google Shape;2173;g8ed22aa031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4" name="Google Shape;2174;g8ed22aa031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s-ES" dirty="0" err="1" smtClean="0"/>
              <a:t>Luxury</a:t>
            </a:r>
            <a:r>
              <a:rPr lang="es-ES" dirty="0" smtClean="0"/>
              <a:t>:</a:t>
            </a:r>
            <a:r>
              <a:rPr lang="es-ES" baseline="0" dirty="0" smtClean="0"/>
              <a:t> </a:t>
            </a:r>
            <a:r>
              <a:rPr lang="es-ES" sz="11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lang="es-ES" sz="1100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terrace</a:t>
            </a:r>
            <a:r>
              <a:rPr lang="es-ES" sz="11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garaje and </a:t>
            </a:r>
            <a:r>
              <a:rPr lang="es-ES" sz="1100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garden</a:t>
            </a:r>
            <a:r>
              <a:rPr lang="es-ES" sz="11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02089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3" name="Google Shape;2173;g8ed22aa031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4" name="Google Shape;2174;g8ed22aa031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lang="es-ES" dirty="0" err="1" smtClean="0"/>
              <a:t>Luxury</a:t>
            </a:r>
            <a:r>
              <a:rPr lang="es-ES" dirty="0" smtClean="0"/>
              <a:t>:</a:t>
            </a:r>
            <a:r>
              <a:rPr lang="es-ES" baseline="0" dirty="0" smtClean="0"/>
              <a:t> </a:t>
            </a:r>
            <a:r>
              <a:rPr lang="es-ES" sz="11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lang="es-ES" sz="1100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terrace</a:t>
            </a:r>
            <a:r>
              <a:rPr lang="es-ES" sz="11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, garaje and </a:t>
            </a:r>
            <a:r>
              <a:rPr lang="es-ES" sz="1100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garden</a:t>
            </a:r>
            <a:r>
              <a:rPr lang="es-ES" sz="11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28509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8" name="Google Shape;2338;g8ed22aa031_0_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9" name="Google Shape;2339;g8ed22aa031_0_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9609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5704691" y="1476452"/>
            <a:ext cx="2723700" cy="12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40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5704585" y="2713552"/>
            <a:ext cx="2723700" cy="69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3" name="Google Shape;43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ctr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 algn="ctr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 algn="ctr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 algn="ctr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 algn="ctr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One Column 1">
  <p:cSld name="CUSTOM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>
            <a:spLocks noGrp="1"/>
          </p:cNvSpPr>
          <p:nvPr>
            <p:ph type="title"/>
          </p:nvPr>
        </p:nvSpPr>
        <p:spPr>
          <a:xfrm>
            <a:off x="5985575" y="1492063"/>
            <a:ext cx="2484300" cy="8487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subTitle" idx="1"/>
          </p:nvPr>
        </p:nvSpPr>
        <p:spPr>
          <a:xfrm>
            <a:off x="5971000" y="2449313"/>
            <a:ext cx="2513400" cy="12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4"/>
          <p:cNvSpPr txBox="1">
            <a:spLocks noGrp="1"/>
          </p:cNvSpPr>
          <p:nvPr>
            <p:ph type="body" idx="1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5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1" name="Google Shape;3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0275" y="53665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0275" y="1152475"/>
            <a:ext cx="7723500" cy="34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●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○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■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●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○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■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●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04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"/>
              <a:buChar char="○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0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434343"/>
              </a:buClr>
              <a:buSzPts val="1200"/>
              <a:buFont typeface="Roboto"/>
              <a:buChar char="■"/>
              <a:defRPr sz="1200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15">
          <p15:clr>
            <a:srgbClr val="EA4335"/>
          </p15:clr>
        </p15:guide>
        <p15:guide id="2" orient="horz" pos="415">
          <p15:clr>
            <a:srgbClr val="EA4335"/>
          </p15:clr>
        </p15:guide>
        <p15:guide id="3" pos="5345">
          <p15:clr>
            <a:srgbClr val="EA4335"/>
          </p15:clr>
        </p15:guide>
        <p15:guide id="4" orient="horz" pos="2825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7"/>
          <p:cNvSpPr/>
          <p:nvPr/>
        </p:nvSpPr>
        <p:spPr>
          <a:xfrm rot="-900191">
            <a:off x="-834583" y="1353506"/>
            <a:ext cx="6109566" cy="6109566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ctrTitle"/>
          </p:nvPr>
        </p:nvSpPr>
        <p:spPr>
          <a:xfrm>
            <a:off x="3948992" y="1909516"/>
            <a:ext cx="5136609" cy="12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 smtClean="0"/>
              <a:t>Hedonic price models for Madrid City vs Suburbs.</a:t>
            </a:r>
            <a:endParaRPr sz="5000" dirty="0"/>
          </a:p>
        </p:txBody>
      </p:sp>
      <p:sp>
        <p:nvSpPr>
          <p:cNvPr id="62" name="Google Shape;62;p17"/>
          <p:cNvSpPr txBox="1">
            <a:spLocks noGrp="1"/>
          </p:cNvSpPr>
          <p:nvPr>
            <p:ph type="subTitle" idx="1"/>
          </p:nvPr>
        </p:nvSpPr>
        <p:spPr>
          <a:xfrm>
            <a:off x="4631525" y="3196084"/>
            <a:ext cx="3851081" cy="6369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smtClean="0"/>
              <a:t>By: Celia Moreno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smtClean="0"/>
              <a:t>Advisor: Dr Carlos San Juan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3" name="Google Shape;63;p17"/>
          <p:cNvGrpSpPr/>
          <p:nvPr/>
        </p:nvGrpSpPr>
        <p:grpSpPr>
          <a:xfrm flipH="1">
            <a:off x="-9280" y="-4191038"/>
            <a:ext cx="1495763" cy="8207149"/>
            <a:chOff x="7139615" y="1617320"/>
            <a:chExt cx="429163" cy="2354790"/>
          </a:xfrm>
        </p:grpSpPr>
        <p:sp>
          <p:nvSpPr>
            <p:cNvPr id="64" name="Google Shape;64;p17"/>
            <p:cNvSpPr/>
            <p:nvPr/>
          </p:nvSpPr>
          <p:spPr>
            <a:xfrm>
              <a:off x="7140610" y="2696598"/>
              <a:ext cx="428168" cy="247277"/>
            </a:xfrm>
            <a:custGeom>
              <a:avLst/>
              <a:gdLst/>
              <a:ahLst/>
              <a:cxnLst/>
              <a:rect l="l" t="t" r="r" b="b"/>
              <a:pathLst>
                <a:path w="43032" h="24852" extrusionOk="0">
                  <a:moveTo>
                    <a:pt x="21449" y="1"/>
                  </a:moveTo>
                  <a:lnTo>
                    <a:pt x="1" y="12376"/>
                  </a:lnTo>
                  <a:lnTo>
                    <a:pt x="21583" y="24852"/>
                  </a:lnTo>
                  <a:lnTo>
                    <a:pt x="43031" y="12476"/>
                  </a:lnTo>
                  <a:lnTo>
                    <a:pt x="21449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7"/>
            <p:cNvSpPr/>
            <p:nvPr/>
          </p:nvSpPr>
          <p:spPr>
            <a:xfrm>
              <a:off x="7139615" y="2820387"/>
              <a:ext cx="214084" cy="1151722"/>
            </a:xfrm>
            <a:custGeom>
              <a:avLst/>
              <a:gdLst/>
              <a:ahLst/>
              <a:cxnLst/>
              <a:rect l="l" t="t" r="r" b="b"/>
              <a:pathLst>
                <a:path w="21516" h="115751" extrusionOk="0">
                  <a:moveTo>
                    <a:pt x="1" y="1"/>
                  </a:moveTo>
                  <a:lnTo>
                    <a:pt x="1" y="103375"/>
                  </a:lnTo>
                  <a:lnTo>
                    <a:pt x="21516" y="115750"/>
                  </a:lnTo>
                  <a:lnTo>
                    <a:pt x="21516" y="1234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7"/>
            <p:cNvSpPr/>
            <p:nvPr/>
          </p:nvSpPr>
          <p:spPr>
            <a:xfrm>
              <a:off x="7353673" y="2820387"/>
              <a:ext cx="214423" cy="1151722"/>
            </a:xfrm>
            <a:custGeom>
              <a:avLst/>
              <a:gdLst/>
              <a:ahLst/>
              <a:cxnLst/>
              <a:rect l="l" t="t" r="r" b="b"/>
              <a:pathLst>
                <a:path w="21550" h="115751" extrusionOk="0">
                  <a:moveTo>
                    <a:pt x="21550" y="1"/>
                  </a:moveTo>
                  <a:lnTo>
                    <a:pt x="1" y="12343"/>
                  </a:lnTo>
                  <a:lnTo>
                    <a:pt x="1" y="115750"/>
                  </a:lnTo>
                  <a:lnTo>
                    <a:pt x="21550" y="103375"/>
                  </a:lnTo>
                  <a:lnTo>
                    <a:pt x="21550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7"/>
            <p:cNvSpPr/>
            <p:nvPr/>
          </p:nvSpPr>
          <p:spPr>
            <a:xfrm>
              <a:off x="7380895" y="2927591"/>
              <a:ext cx="40168" cy="1028910"/>
            </a:xfrm>
            <a:custGeom>
              <a:avLst/>
              <a:gdLst/>
              <a:ahLst/>
              <a:cxnLst/>
              <a:rect l="l" t="t" r="r" b="b"/>
              <a:pathLst>
                <a:path w="4037" h="103408" extrusionOk="0">
                  <a:moveTo>
                    <a:pt x="4036" y="0"/>
                  </a:moveTo>
                  <a:lnTo>
                    <a:pt x="0" y="2335"/>
                  </a:lnTo>
                  <a:lnTo>
                    <a:pt x="0" y="103408"/>
                  </a:lnTo>
                  <a:lnTo>
                    <a:pt x="4036" y="101073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7"/>
            <p:cNvSpPr/>
            <p:nvPr/>
          </p:nvSpPr>
          <p:spPr>
            <a:xfrm>
              <a:off x="7440958" y="2893077"/>
              <a:ext cx="39840" cy="1028581"/>
            </a:xfrm>
            <a:custGeom>
              <a:avLst/>
              <a:gdLst/>
              <a:ahLst/>
              <a:cxnLst/>
              <a:rect l="l" t="t" r="r" b="b"/>
              <a:pathLst>
                <a:path w="4004" h="103375" extrusionOk="0">
                  <a:moveTo>
                    <a:pt x="4004" y="0"/>
                  </a:moveTo>
                  <a:lnTo>
                    <a:pt x="1" y="2335"/>
                  </a:lnTo>
                  <a:lnTo>
                    <a:pt x="1" y="103374"/>
                  </a:lnTo>
                  <a:lnTo>
                    <a:pt x="4004" y="101072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7"/>
            <p:cNvSpPr/>
            <p:nvPr/>
          </p:nvSpPr>
          <p:spPr>
            <a:xfrm>
              <a:off x="7500704" y="2858553"/>
              <a:ext cx="40168" cy="1028581"/>
            </a:xfrm>
            <a:custGeom>
              <a:avLst/>
              <a:gdLst/>
              <a:ahLst/>
              <a:cxnLst/>
              <a:rect l="l" t="t" r="r" b="b"/>
              <a:pathLst>
                <a:path w="4037" h="103375" extrusionOk="0">
                  <a:moveTo>
                    <a:pt x="4036" y="1"/>
                  </a:moveTo>
                  <a:lnTo>
                    <a:pt x="0" y="2303"/>
                  </a:lnTo>
                  <a:lnTo>
                    <a:pt x="0" y="103375"/>
                  </a:lnTo>
                  <a:lnTo>
                    <a:pt x="4036" y="101073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7"/>
            <p:cNvSpPr/>
            <p:nvPr/>
          </p:nvSpPr>
          <p:spPr>
            <a:xfrm>
              <a:off x="7139615" y="2239270"/>
              <a:ext cx="215418" cy="142066"/>
            </a:xfrm>
            <a:custGeom>
              <a:avLst/>
              <a:gdLst/>
              <a:ahLst/>
              <a:cxnLst/>
              <a:rect l="l" t="t" r="r" b="b"/>
              <a:pathLst>
                <a:path w="21650" h="14278" extrusionOk="0">
                  <a:moveTo>
                    <a:pt x="1" y="0"/>
                  </a:moveTo>
                  <a:lnTo>
                    <a:pt x="1" y="1768"/>
                  </a:lnTo>
                  <a:lnTo>
                    <a:pt x="21649" y="14277"/>
                  </a:lnTo>
                  <a:lnTo>
                    <a:pt x="21649" y="1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7"/>
            <p:cNvSpPr/>
            <p:nvPr/>
          </p:nvSpPr>
          <p:spPr>
            <a:xfrm>
              <a:off x="7355007" y="2239936"/>
              <a:ext cx="213756" cy="141399"/>
            </a:xfrm>
            <a:custGeom>
              <a:avLst/>
              <a:gdLst/>
              <a:ahLst/>
              <a:cxnLst/>
              <a:rect l="l" t="t" r="r" b="b"/>
              <a:pathLst>
                <a:path w="21483" h="14211" extrusionOk="0">
                  <a:moveTo>
                    <a:pt x="21482" y="0"/>
                  </a:moveTo>
                  <a:lnTo>
                    <a:pt x="0" y="12409"/>
                  </a:lnTo>
                  <a:lnTo>
                    <a:pt x="0" y="14210"/>
                  </a:lnTo>
                  <a:lnTo>
                    <a:pt x="21482" y="1801"/>
                  </a:lnTo>
                  <a:lnTo>
                    <a:pt x="21482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7"/>
            <p:cNvSpPr/>
            <p:nvPr/>
          </p:nvSpPr>
          <p:spPr>
            <a:xfrm>
              <a:off x="7355007" y="2240593"/>
              <a:ext cx="204124" cy="684063"/>
            </a:xfrm>
            <a:custGeom>
              <a:avLst/>
              <a:gdLst/>
              <a:ahLst/>
              <a:cxnLst/>
              <a:rect l="l" t="t" r="r" b="b"/>
              <a:pathLst>
                <a:path w="20515" h="68750" extrusionOk="0">
                  <a:moveTo>
                    <a:pt x="20515" y="1"/>
                  </a:moveTo>
                  <a:lnTo>
                    <a:pt x="0" y="11776"/>
                  </a:lnTo>
                  <a:lnTo>
                    <a:pt x="0" y="68750"/>
                  </a:lnTo>
                  <a:lnTo>
                    <a:pt x="20515" y="56975"/>
                  </a:lnTo>
                  <a:lnTo>
                    <a:pt x="20515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3" name="Google Shape;73;p17"/>
            <p:cNvGrpSpPr/>
            <p:nvPr/>
          </p:nvGrpSpPr>
          <p:grpSpPr>
            <a:xfrm>
              <a:off x="7375582" y="2288051"/>
              <a:ext cx="166961" cy="587455"/>
              <a:chOff x="7375582" y="2288051"/>
              <a:chExt cx="166961" cy="587455"/>
            </a:xfrm>
          </p:grpSpPr>
          <p:sp>
            <p:nvSpPr>
              <p:cNvPr id="74" name="Google Shape;74;p17"/>
              <p:cNvSpPr/>
              <p:nvPr/>
            </p:nvSpPr>
            <p:spPr>
              <a:xfrm>
                <a:off x="7375582" y="2741400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17"/>
              <p:cNvSpPr/>
              <p:nvPr/>
            </p:nvSpPr>
            <p:spPr>
              <a:xfrm>
                <a:off x="7375582" y="2288051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5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17"/>
              <p:cNvSpPr/>
              <p:nvPr/>
            </p:nvSpPr>
            <p:spPr>
              <a:xfrm>
                <a:off x="7375582" y="2344473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510"/>
                    </a:lnTo>
                    <a:lnTo>
                      <a:pt x="16779" y="3803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17"/>
              <p:cNvSpPr/>
              <p:nvPr/>
            </p:nvSpPr>
            <p:spPr>
              <a:xfrm>
                <a:off x="7375582" y="2457975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4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17"/>
              <p:cNvSpPr/>
              <p:nvPr/>
            </p:nvSpPr>
            <p:spPr>
              <a:xfrm>
                <a:off x="7375582" y="2401224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477"/>
                    </a:lnTo>
                    <a:lnTo>
                      <a:pt x="16779" y="3803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17"/>
              <p:cNvSpPr/>
              <p:nvPr/>
            </p:nvSpPr>
            <p:spPr>
              <a:xfrm>
                <a:off x="7375582" y="251472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4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17"/>
              <p:cNvSpPr/>
              <p:nvPr/>
            </p:nvSpPr>
            <p:spPr>
              <a:xfrm>
                <a:off x="7375582" y="257147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5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17"/>
              <p:cNvSpPr/>
              <p:nvPr/>
            </p:nvSpPr>
            <p:spPr>
              <a:xfrm>
                <a:off x="7375582" y="2628237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6779" y="0"/>
                    </a:moveTo>
                    <a:lnTo>
                      <a:pt x="1" y="9674"/>
                    </a:lnTo>
                    <a:lnTo>
                      <a:pt x="1" y="13476"/>
                    </a:lnTo>
                    <a:lnTo>
                      <a:pt x="16779" y="3769"/>
                    </a:lnTo>
                    <a:lnTo>
                      <a:pt x="1677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17"/>
              <p:cNvSpPr/>
              <p:nvPr/>
            </p:nvSpPr>
            <p:spPr>
              <a:xfrm>
                <a:off x="7375582" y="2684649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510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3" name="Google Shape;83;p17"/>
            <p:cNvSpPr/>
            <p:nvPr/>
          </p:nvSpPr>
          <p:spPr>
            <a:xfrm>
              <a:off x="7150897" y="2240593"/>
              <a:ext cx="204134" cy="684063"/>
            </a:xfrm>
            <a:custGeom>
              <a:avLst/>
              <a:gdLst/>
              <a:ahLst/>
              <a:cxnLst/>
              <a:rect l="l" t="t" r="r" b="b"/>
              <a:pathLst>
                <a:path w="20516" h="68750" extrusionOk="0">
                  <a:moveTo>
                    <a:pt x="1" y="1"/>
                  </a:moveTo>
                  <a:lnTo>
                    <a:pt x="1" y="56975"/>
                  </a:lnTo>
                  <a:lnTo>
                    <a:pt x="20515" y="68750"/>
                  </a:lnTo>
                  <a:lnTo>
                    <a:pt x="20515" y="117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7"/>
            <p:cNvSpPr/>
            <p:nvPr/>
          </p:nvSpPr>
          <p:spPr>
            <a:xfrm>
              <a:off x="7139615" y="2115809"/>
              <a:ext cx="429163" cy="247606"/>
            </a:xfrm>
            <a:custGeom>
              <a:avLst/>
              <a:gdLst/>
              <a:ahLst/>
              <a:cxnLst/>
              <a:rect l="l" t="t" r="r" b="b"/>
              <a:pathLst>
                <a:path w="43132" h="24885" extrusionOk="0">
                  <a:moveTo>
                    <a:pt x="21516" y="1"/>
                  </a:moveTo>
                  <a:lnTo>
                    <a:pt x="1" y="12409"/>
                  </a:lnTo>
                  <a:lnTo>
                    <a:pt x="21649" y="24885"/>
                  </a:lnTo>
                  <a:lnTo>
                    <a:pt x="43131" y="12476"/>
                  </a:lnTo>
                  <a:lnTo>
                    <a:pt x="21516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5" name="Google Shape;85;p17"/>
            <p:cNvGrpSpPr/>
            <p:nvPr/>
          </p:nvGrpSpPr>
          <p:grpSpPr>
            <a:xfrm>
              <a:off x="7167493" y="2288051"/>
              <a:ext cx="166961" cy="587455"/>
              <a:chOff x="7167493" y="2288051"/>
              <a:chExt cx="166961" cy="587455"/>
            </a:xfrm>
          </p:grpSpPr>
          <p:sp>
            <p:nvSpPr>
              <p:cNvPr id="86" name="Google Shape;86;p17"/>
              <p:cNvSpPr/>
              <p:nvPr/>
            </p:nvSpPr>
            <p:spPr>
              <a:xfrm>
                <a:off x="7167493" y="2741400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17"/>
              <p:cNvSpPr/>
              <p:nvPr/>
            </p:nvSpPr>
            <p:spPr>
              <a:xfrm>
                <a:off x="7167493" y="2288051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17"/>
              <p:cNvSpPr/>
              <p:nvPr/>
            </p:nvSpPr>
            <p:spPr>
              <a:xfrm>
                <a:off x="7167493" y="2344473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" y="1"/>
                    </a:moveTo>
                    <a:lnTo>
                      <a:pt x="1" y="3803"/>
                    </a:lnTo>
                    <a:lnTo>
                      <a:pt x="16779" y="13510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17"/>
              <p:cNvSpPr/>
              <p:nvPr/>
            </p:nvSpPr>
            <p:spPr>
              <a:xfrm>
                <a:off x="7167493" y="2457975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17"/>
              <p:cNvSpPr/>
              <p:nvPr/>
            </p:nvSpPr>
            <p:spPr>
              <a:xfrm>
                <a:off x="7167493" y="2401224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" y="1"/>
                    </a:moveTo>
                    <a:lnTo>
                      <a:pt x="1" y="3803"/>
                    </a:lnTo>
                    <a:lnTo>
                      <a:pt x="16779" y="13477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17"/>
              <p:cNvSpPr/>
              <p:nvPr/>
            </p:nvSpPr>
            <p:spPr>
              <a:xfrm>
                <a:off x="7167493" y="251472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7"/>
              <p:cNvSpPr/>
              <p:nvPr/>
            </p:nvSpPr>
            <p:spPr>
              <a:xfrm>
                <a:off x="7167493" y="257147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17"/>
              <p:cNvSpPr/>
              <p:nvPr/>
            </p:nvSpPr>
            <p:spPr>
              <a:xfrm>
                <a:off x="7167493" y="2628237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" y="0"/>
                    </a:moveTo>
                    <a:lnTo>
                      <a:pt x="1" y="3769"/>
                    </a:lnTo>
                    <a:lnTo>
                      <a:pt x="16779" y="13476"/>
                    </a:lnTo>
                    <a:lnTo>
                      <a:pt x="16779" y="967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17"/>
              <p:cNvSpPr/>
              <p:nvPr/>
            </p:nvSpPr>
            <p:spPr>
              <a:xfrm>
                <a:off x="7167493" y="2684649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510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5" name="Google Shape;95;p17"/>
            <p:cNvSpPr/>
            <p:nvPr/>
          </p:nvSpPr>
          <p:spPr>
            <a:xfrm>
              <a:off x="7178447" y="2027201"/>
              <a:ext cx="353155" cy="203796"/>
            </a:xfrm>
            <a:custGeom>
              <a:avLst/>
              <a:gdLst/>
              <a:ahLst/>
              <a:cxnLst/>
              <a:rect l="l" t="t" r="r" b="b"/>
              <a:pathLst>
                <a:path w="35493" h="20482" extrusionOk="0">
                  <a:moveTo>
                    <a:pt x="17680" y="0"/>
                  </a:moveTo>
                  <a:lnTo>
                    <a:pt x="0" y="10207"/>
                  </a:lnTo>
                  <a:lnTo>
                    <a:pt x="17813" y="20481"/>
                  </a:lnTo>
                  <a:lnTo>
                    <a:pt x="35492" y="10274"/>
                  </a:lnTo>
                  <a:lnTo>
                    <a:pt x="17680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7"/>
            <p:cNvSpPr/>
            <p:nvPr/>
          </p:nvSpPr>
          <p:spPr>
            <a:xfrm>
              <a:off x="7177780" y="2129081"/>
              <a:ext cx="176583" cy="211766"/>
            </a:xfrm>
            <a:custGeom>
              <a:avLst/>
              <a:gdLst/>
              <a:ahLst/>
              <a:cxnLst/>
              <a:rect l="l" t="t" r="r" b="b"/>
              <a:pathLst>
                <a:path w="17747" h="21283" extrusionOk="0">
                  <a:moveTo>
                    <a:pt x="1" y="1"/>
                  </a:moveTo>
                  <a:lnTo>
                    <a:pt x="1" y="11109"/>
                  </a:lnTo>
                  <a:lnTo>
                    <a:pt x="17747" y="21283"/>
                  </a:lnTo>
                  <a:lnTo>
                    <a:pt x="17747" y="101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7"/>
            <p:cNvSpPr/>
            <p:nvPr/>
          </p:nvSpPr>
          <p:spPr>
            <a:xfrm>
              <a:off x="7298923" y="2217700"/>
              <a:ext cx="32865" cy="110196"/>
            </a:xfrm>
            <a:custGeom>
              <a:avLst/>
              <a:gdLst/>
              <a:ahLst/>
              <a:cxnLst/>
              <a:rect l="l" t="t" r="r" b="b"/>
              <a:pathLst>
                <a:path w="3303" h="11075" extrusionOk="0">
                  <a:moveTo>
                    <a:pt x="0" y="0"/>
                  </a:moveTo>
                  <a:lnTo>
                    <a:pt x="0" y="9173"/>
                  </a:lnTo>
                  <a:lnTo>
                    <a:pt x="3302" y="11075"/>
                  </a:lnTo>
                  <a:lnTo>
                    <a:pt x="3302" y="1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7"/>
            <p:cNvSpPr/>
            <p:nvPr/>
          </p:nvSpPr>
          <p:spPr>
            <a:xfrm>
              <a:off x="7249465" y="2189155"/>
              <a:ext cx="32875" cy="110196"/>
            </a:xfrm>
            <a:custGeom>
              <a:avLst/>
              <a:gdLst/>
              <a:ahLst/>
              <a:cxnLst/>
              <a:rect l="l" t="t" r="r" b="b"/>
              <a:pathLst>
                <a:path w="3304" h="11075" extrusionOk="0">
                  <a:moveTo>
                    <a:pt x="1" y="0"/>
                  </a:moveTo>
                  <a:lnTo>
                    <a:pt x="1" y="9174"/>
                  </a:lnTo>
                  <a:lnTo>
                    <a:pt x="3303" y="11075"/>
                  </a:lnTo>
                  <a:lnTo>
                    <a:pt x="3303" y="19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7"/>
            <p:cNvSpPr/>
            <p:nvPr/>
          </p:nvSpPr>
          <p:spPr>
            <a:xfrm>
              <a:off x="7200017" y="2160611"/>
              <a:ext cx="33203" cy="110206"/>
            </a:xfrm>
            <a:custGeom>
              <a:avLst/>
              <a:gdLst/>
              <a:ahLst/>
              <a:cxnLst/>
              <a:rect l="l" t="t" r="r" b="b"/>
              <a:pathLst>
                <a:path w="3337" h="11076" extrusionOk="0">
                  <a:moveTo>
                    <a:pt x="1" y="1"/>
                  </a:moveTo>
                  <a:lnTo>
                    <a:pt x="1" y="9174"/>
                  </a:lnTo>
                  <a:lnTo>
                    <a:pt x="3336" y="11075"/>
                  </a:lnTo>
                  <a:lnTo>
                    <a:pt x="3336" y="19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7"/>
            <p:cNvSpPr/>
            <p:nvPr/>
          </p:nvSpPr>
          <p:spPr>
            <a:xfrm>
              <a:off x="7354340" y="2129081"/>
              <a:ext cx="176583" cy="211766"/>
            </a:xfrm>
            <a:custGeom>
              <a:avLst/>
              <a:gdLst/>
              <a:ahLst/>
              <a:cxnLst/>
              <a:rect l="l" t="t" r="r" b="b"/>
              <a:pathLst>
                <a:path w="17747" h="21283" extrusionOk="0">
                  <a:moveTo>
                    <a:pt x="17747" y="1"/>
                  </a:moveTo>
                  <a:lnTo>
                    <a:pt x="1" y="10175"/>
                  </a:lnTo>
                  <a:lnTo>
                    <a:pt x="1" y="21283"/>
                  </a:lnTo>
                  <a:lnTo>
                    <a:pt x="17747" y="11109"/>
                  </a:lnTo>
                  <a:lnTo>
                    <a:pt x="17747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7"/>
            <p:cNvSpPr/>
            <p:nvPr/>
          </p:nvSpPr>
          <p:spPr>
            <a:xfrm>
              <a:off x="7376577" y="2217700"/>
              <a:ext cx="32865" cy="110196"/>
            </a:xfrm>
            <a:custGeom>
              <a:avLst/>
              <a:gdLst/>
              <a:ahLst/>
              <a:cxnLst/>
              <a:rect l="l" t="t" r="r" b="b"/>
              <a:pathLst>
                <a:path w="3303" h="11075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11075"/>
                  </a:lnTo>
                  <a:lnTo>
                    <a:pt x="3303" y="9173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7"/>
            <p:cNvSpPr/>
            <p:nvPr/>
          </p:nvSpPr>
          <p:spPr>
            <a:xfrm>
              <a:off x="7426024" y="2189155"/>
              <a:ext cx="32875" cy="110196"/>
            </a:xfrm>
            <a:custGeom>
              <a:avLst/>
              <a:gdLst/>
              <a:ahLst/>
              <a:cxnLst/>
              <a:rect l="l" t="t" r="r" b="b"/>
              <a:pathLst>
                <a:path w="3304" h="11075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11075"/>
                  </a:lnTo>
                  <a:lnTo>
                    <a:pt x="3303" y="9174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7"/>
            <p:cNvSpPr/>
            <p:nvPr/>
          </p:nvSpPr>
          <p:spPr>
            <a:xfrm>
              <a:off x="7475482" y="2160611"/>
              <a:ext cx="32865" cy="110206"/>
            </a:xfrm>
            <a:custGeom>
              <a:avLst/>
              <a:gdLst/>
              <a:ahLst/>
              <a:cxnLst/>
              <a:rect l="l" t="t" r="r" b="b"/>
              <a:pathLst>
                <a:path w="3303" h="11076" extrusionOk="0">
                  <a:moveTo>
                    <a:pt x="3302" y="1"/>
                  </a:moveTo>
                  <a:lnTo>
                    <a:pt x="0" y="1902"/>
                  </a:lnTo>
                  <a:lnTo>
                    <a:pt x="0" y="11075"/>
                  </a:lnTo>
                  <a:lnTo>
                    <a:pt x="3302" y="9174"/>
                  </a:lnTo>
                  <a:lnTo>
                    <a:pt x="33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7"/>
            <p:cNvSpPr/>
            <p:nvPr/>
          </p:nvSpPr>
          <p:spPr>
            <a:xfrm>
              <a:off x="7216284" y="2011929"/>
              <a:ext cx="276481" cy="159329"/>
            </a:xfrm>
            <a:custGeom>
              <a:avLst/>
              <a:gdLst/>
              <a:ahLst/>
              <a:cxnLst/>
              <a:rect l="l" t="t" r="r" b="b"/>
              <a:pathLst>
                <a:path w="27787" h="16013" extrusionOk="0">
                  <a:moveTo>
                    <a:pt x="13843" y="1"/>
                  </a:moveTo>
                  <a:lnTo>
                    <a:pt x="0" y="7973"/>
                  </a:lnTo>
                  <a:lnTo>
                    <a:pt x="13943" y="16012"/>
                  </a:lnTo>
                  <a:lnTo>
                    <a:pt x="27787" y="8040"/>
                  </a:lnTo>
                  <a:lnTo>
                    <a:pt x="13843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7"/>
            <p:cNvSpPr/>
            <p:nvPr/>
          </p:nvSpPr>
          <p:spPr>
            <a:xfrm>
              <a:off x="7215617" y="2091583"/>
              <a:ext cx="138414" cy="117500"/>
            </a:xfrm>
            <a:custGeom>
              <a:avLst/>
              <a:gdLst/>
              <a:ahLst/>
              <a:cxnLst/>
              <a:rect l="l" t="t" r="r" b="b"/>
              <a:pathLst>
                <a:path w="13911" h="11809" extrusionOk="0">
                  <a:moveTo>
                    <a:pt x="0" y="0"/>
                  </a:moveTo>
                  <a:lnTo>
                    <a:pt x="0" y="3837"/>
                  </a:lnTo>
                  <a:lnTo>
                    <a:pt x="13910" y="11809"/>
                  </a:lnTo>
                  <a:lnTo>
                    <a:pt x="13910" y="79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7"/>
            <p:cNvSpPr/>
            <p:nvPr/>
          </p:nvSpPr>
          <p:spPr>
            <a:xfrm>
              <a:off x="7354012" y="2091583"/>
              <a:ext cx="138076" cy="117500"/>
            </a:xfrm>
            <a:custGeom>
              <a:avLst/>
              <a:gdLst/>
              <a:ahLst/>
              <a:cxnLst/>
              <a:rect l="l" t="t" r="r" b="b"/>
              <a:pathLst>
                <a:path w="13877" h="11809" extrusionOk="0">
                  <a:moveTo>
                    <a:pt x="13877" y="0"/>
                  </a:moveTo>
                  <a:lnTo>
                    <a:pt x="0" y="7973"/>
                  </a:lnTo>
                  <a:lnTo>
                    <a:pt x="0" y="11809"/>
                  </a:lnTo>
                  <a:lnTo>
                    <a:pt x="13877" y="3837"/>
                  </a:lnTo>
                  <a:lnTo>
                    <a:pt x="13877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7"/>
            <p:cNvSpPr/>
            <p:nvPr/>
          </p:nvSpPr>
          <p:spPr>
            <a:xfrm>
              <a:off x="7315180" y="1855287"/>
              <a:ext cx="78008" cy="45143"/>
            </a:xfrm>
            <a:custGeom>
              <a:avLst/>
              <a:gdLst/>
              <a:ahLst/>
              <a:cxnLst/>
              <a:rect l="l" t="t" r="r" b="b"/>
              <a:pathLst>
                <a:path w="7840" h="4537" extrusionOk="0">
                  <a:moveTo>
                    <a:pt x="3903" y="0"/>
                  </a:moveTo>
                  <a:lnTo>
                    <a:pt x="1" y="2268"/>
                  </a:lnTo>
                  <a:lnTo>
                    <a:pt x="3903" y="4537"/>
                  </a:lnTo>
                  <a:lnTo>
                    <a:pt x="7839" y="2268"/>
                  </a:lnTo>
                  <a:lnTo>
                    <a:pt x="3903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7"/>
            <p:cNvSpPr/>
            <p:nvPr/>
          </p:nvSpPr>
          <p:spPr>
            <a:xfrm>
              <a:off x="7325796" y="1861585"/>
              <a:ext cx="56436" cy="32537"/>
            </a:xfrm>
            <a:custGeom>
              <a:avLst/>
              <a:gdLst/>
              <a:ahLst/>
              <a:cxnLst/>
              <a:rect l="l" t="t" r="r" b="b"/>
              <a:pathLst>
                <a:path w="5672" h="3270" extrusionOk="0">
                  <a:moveTo>
                    <a:pt x="2836" y="1"/>
                  </a:moveTo>
                  <a:lnTo>
                    <a:pt x="1" y="1635"/>
                  </a:lnTo>
                  <a:lnTo>
                    <a:pt x="2836" y="3270"/>
                  </a:lnTo>
                  <a:lnTo>
                    <a:pt x="5672" y="1635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7"/>
            <p:cNvSpPr/>
            <p:nvPr/>
          </p:nvSpPr>
          <p:spPr>
            <a:xfrm>
              <a:off x="7314851" y="1877852"/>
              <a:ext cx="39173" cy="234999"/>
            </a:xfrm>
            <a:custGeom>
              <a:avLst/>
              <a:gdLst/>
              <a:ahLst/>
              <a:cxnLst/>
              <a:rect l="l" t="t" r="r" b="b"/>
              <a:pathLst>
                <a:path w="3937" h="23618" extrusionOk="0">
                  <a:moveTo>
                    <a:pt x="0" y="0"/>
                  </a:moveTo>
                  <a:lnTo>
                    <a:pt x="0" y="21382"/>
                  </a:lnTo>
                  <a:lnTo>
                    <a:pt x="3936" y="23617"/>
                  </a:lnTo>
                  <a:lnTo>
                    <a:pt x="3936" y="2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7"/>
            <p:cNvSpPr/>
            <p:nvPr/>
          </p:nvSpPr>
          <p:spPr>
            <a:xfrm>
              <a:off x="7354012" y="1877852"/>
              <a:ext cx="38845" cy="234999"/>
            </a:xfrm>
            <a:custGeom>
              <a:avLst/>
              <a:gdLst/>
              <a:ahLst/>
              <a:cxnLst/>
              <a:rect l="l" t="t" r="r" b="b"/>
              <a:pathLst>
                <a:path w="3904" h="23618" extrusionOk="0">
                  <a:moveTo>
                    <a:pt x="3903" y="0"/>
                  </a:moveTo>
                  <a:lnTo>
                    <a:pt x="0" y="2235"/>
                  </a:lnTo>
                  <a:lnTo>
                    <a:pt x="0" y="23617"/>
                  </a:lnTo>
                  <a:lnTo>
                    <a:pt x="3903" y="21382"/>
                  </a:lnTo>
                  <a:lnTo>
                    <a:pt x="3903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7"/>
            <p:cNvSpPr/>
            <p:nvPr/>
          </p:nvSpPr>
          <p:spPr>
            <a:xfrm>
              <a:off x="7325796" y="1617320"/>
              <a:ext cx="28228" cy="276819"/>
            </a:xfrm>
            <a:custGeom>
              <a:avLst/>
              <a:gdLst/>
              <a:ahLst/>
              <a:cxnLst/>
              <a:rect l="l" t="t" r="r" b="b"/>
              <a:pathLst>
                <a:path w="2837" h="27821" extrusionOk="0">
                  <a:moveTo>
                    <a:pt x="2836" y="1"/>
                  </a:moveTo>
                  <a:lnTo>
                    <a:pt x="1" y="26186"/>
                  </a:lnTo>
                  <a:lnTo>
                    <a:pt x="2836" y="27821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7"/>
            <p:cNvSpPr/>
            <p:nvPr/>
          </p:nvSpPr>
          <p:spPr>
            <a:xfrm>
              <a:off x="7354012" y="1617320"/>
              <a:ext cx="28218" cy="276819"/>
            </a:xfrm>
            <a:custGeom>
              <a:avLst/>
              <a:gdLst/>
              <a:ahLst/>
              <a:cxnLst/>
              <a:rect l="l" t="t" r="r" b="b"/>
              <a:pathLst>
                <a:path w="2836" h="27821" extrusionOk="0">
                  <a:moveTo>
                    <a:pt x="0" y="1"/>
                  </a:moveTo>
                  <a:lnTo>
                    <a:pt x="0" y="27821"/>
                  </a:lnTo>
                  <a:lnTo>
                    <a:pt x="2836" y="26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" name="Google Shape;113;p17"/>
          <p:cNvGrpSpPr/>
          <p:nvPr/>
        </p:nvGrpSpPr>
        <p:grpSpPr>
          <a:xfrm flipH="1">
            <a:off x="1017864" y="98962"/>
            <a:ext cx="1494619" cy="4508206"/>
            <a:chOff x="6845236" y="2848204"/>
            <a:chExt cx="428835" cy="1293491"/>
          </a:xfrm>
        </p:grpSpPr>
        <p:grpSp>
          <p:nvGrpSpPr>
            <p:cNvPr id="114" name="Google Shape;114;p17"/>
            <p:cNvGrpSpPr/>
            <p:nvPr/>
          </p:nvGrpSpPr>
          <p:grpSpPr>
            <a:xfrm>
              <a:off x="6845236" y="2848204"/>
              <a:ext cx="428835" cy="1293491"/>
              <a:chOff x="6845236" y="2848204"/>
              <a:chExt cx="428835" cy="1293491"/>
            </a:xfrm>
          </p:grpSpPr>
          <p:sp>
            <p:nvSpPr>
              <p:cNvPr id="115" name="Google Shape;115;p17"/>
              <p:cNvSpPr/>
              <p:nvPr/>
            </p:nvSpPr>
            <p:spPr>
              <a:xfrm>
                <a:off x="6845902" y="2867118"/>
                <a:ext cx="428168" cy="247277"/>
              </a:xfrm>
              <a:custGeom>
                <a:avLst/>
                <a:gdLst/>
                <a:ahLst/>
                <a:cxnLst/>
                <a:rect l="l" t="t" r="r" b="b"/>
                <a:pathLst>
                  <a:path w="43032" h="24852" extrusionOk="0">
                    <a:moveTo>
                      <a:pt x="21449" y="1"/>
                    </a:moveTo>
                    <a:lnTo>
                      <a:pt x="1" y="12376"/>
                    </a:lnTo>
                    <a:lnTo>
                      <a:pt x="21583" y="24852"/>
                    </a:lnTo>
                    <a:lnTo>
                      <a:pt x="43031" y="12443"/>
                    </a:lnTo>
                    <a:lnTo>
                      <a:pt x="21449" y="1"/>
                    </a:lnTo>
                    <a:close/>
                  </a:path>
                </a:pathLst>
              </a:custGeom>
              <a:solidFill>
                <a:srgbClr val="DB79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17"/>
              <p:cNvSpPr/>
              <p:nvPr/>
            </p:nvSpPr>
            <p:spPr>
              <a:xfrm>
                <a:off x="6845236" y="2989983"/>
                <a:ext cx="214094" cy="1151713"/>
              </a:xfrm>
              <a:custGeom>
                <a:avLst/>
                <a:gdLst/>
                <a:ahLst/>
                <a:cxnLst/>
                <a:rect l="l" t="t" r="r" b="b"/>
                <a:pathLst>
                  <a:path w="21517" h="115750" extrusionOk="0">
                    <a:moveTo>
                      <a:pt x="1" y="0"/>
                    </a:moveTo>
                    <a:lnTo>
                      <a:pt x="1" y="103408"/>
                    </a:lnTo>
                    <a:lnTo>
                      <a:pt x="21516" y="115750"/>
                    </a:lnTo>
                    <a:lnTo>
                      <a:pt x="21516" y="1237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737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7"/>
              <p:cNvSpPr/>
              <p:nvPr/>
            </p:nvSpPr>
            <p:spPr>
              <a:xfrm>
                <a:off x="7059304" y="2989983"/>
                <a:ext cx="214084" cy="1151713"/>
              </a:xfrm>
              <a:custGeom>
                <a:avLst/>
                <a:gdLst/>
                <a:ahLst/>
                <a:cxnLst/>
                <a:rect l="l" t="t" r="r" b="b"/>
                <a:pathLst>
                  <a:path w="21516" h="115750" extrusionOk="0">
                    <a:moveTo>
                      <a:pt x="21516" y="0"/>
                    </a:moveTo>
                    <a:lnTo>
                      <a:pt x="0" y="12376"/>
                    </a:lnTo>
                    <a:lnTo>
                      <a:pt x="0" y="115750"/>
                    </a:lnTo>
                    <a:lnTo>
                      <a:pt x="21516" y="103408"/>
                    </a:lnTo>
                    <a:lnTo>
                      <a:pt x="215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17"/>
              <p:cNvSpPr/>
              <p:nvPr/>
            </p:nvSpPr>
            <p:spPr>
              <a:xfrm>
                <a:off x="7086515" y="3097515"/>
                <a:ext cx="39840" cy="102858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5" extrusionOk="0">
                    <a:moveTo>
                      <a:pt x="4003" y="0"/>
                    </a:moveTo>
                    <a:lnTo>
                      <a:pt x="0" y="2302"/>
                    </a:lnTo>
                    <a:lnTo>
                      <a:pt x="0" y="103374"/>
                    </a:lnTo>
                    <a:lnTo>
                      <a:pt x="4003" y="101039"/>
                    </a:lnTo>
                    <a:lnTo>
                      <a:pt x="40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17"/>
              <p:cNvSpPr/>
              <p:nvPr/>
            </p:nvSpPr>
            <p:spPr>
              <a:xfrm>
                <a:off x="6892037" y="2848204"/>
                <a:ext cx="335225" cy="193836"/>
              </a:xfrm>
              <a:custGeom>
                <a:avLst/>
                <a:gdLst/>
                <a:ahLst/>
                <a:cxnLst/>
                <a:rect l="l" t="t" r="r" b="b"/>
                <a:pathLst>
                  <a:path w="33691" h="19481" extrusionOk="0">
                    <a:moveTo>
                      <a:pt x="16779" y="0"/>
                    </a:moveTo>
                    <a:lnTo>
                      <a:pt x="0" y="9707"/>
                    </a:lnTo>
                    <a:lnTo>
                      <a:pt x="16879" y="19481"/>
                    </a:lnTo>
                    <a:lnTo>
                      <a:pt x="33691" y="9774"/>
                    </a:lnTo>
                    <a:lnTo>
                      <a:pt x="16779" y="0"/>
                    </a:lnTo>
                    <a:close/>
                  </a:path>
                </a:pathLst>
              </a:custGeom>
              <a:solidFill>
                <a:srgbClr val="DB79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7"/>
              <p:cNvSpPr/>
              <p:nvPr/>
            </p:nvSpPr>
            <p:spPr>
              <a:xfrm>
                <a:off x="6891370" y="2944515"/>
                <a:ext cx="167618" cy="142394"/>
              </a:xfrm>
              <a:custGeom>
                <a:avLst/>
                <a:gdLst/>
                <a:ahLst/>
                <a:cxnLst/>
                <a:rect l="l" t="t" r="r" b="b"/>
                <a:pathLst>
                  <a:path w="16846" h="14311" extrusionOk="0">
                    <a:moveTo>
                      <a:pt x="0" y="0"/>
                    </a:moveTo>
                    <a:lnTo>
                      <a:pt x="0" y="4637"/>
                    </a:lnTo>
                    <a:lnTo>
                      <a:pt x="16846" y="14311"/>
                    </a:lnTo>
                    <a:lnTo>
                      <a:pt x="16846" y="9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737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17"/>
              <p:cNvSpPr/>
              <p:nvPr/>
            </p:nvSpPr>
            <p:spPr>
              <a:xfrm>
                <a:off x="7058966" y="2944515"/>
                <a:ext cx="167628" cy="142394"/>
              </a:xfrm>
              <a:custGeom>
                <a:avLst/>
                <a:gdLst/>
                <a:ahLst/>
                <a:cxnLst/>
                <a:rect l="l" t="t" r="r" b="b"/>
                <a:pathLst>
                  <a:path w="16847" h="14311" extrusionOk="0">
                    <a:moveTo>
                      <a:pt x="16846" y="0"/>
                    </a:moveTo>
                    <a:lnTo>
                      <a:pt x="1" y="9674"/>
                    </a:lnTo>
                    <a:lnTo>
                      <a:pt x="1" y="14311"/>
                    </a:lnTo>
                    <a:lnTo>
                      <a:pt x="16846" y="4637"/>
                    </a:lnTo>
                    <a:lnTo>
                      <a:pt x="1684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" name="Google Shape;122;p17"/>
            <p:cNvGrpSpPr/>
            <p:nvPr/>
          </p:nvGrpSpPr>
          <p:grpSpPr>
            <a:xfrm>
              <a:off x="7146251" y="3028148"/>
              <a:ext cx="99914" cy="1063424"/>
              <a:chOff x="7146251" y="3028148"/>
              <a:chExt cx="99914" cy="1063424"/>
            </a:xfrm>
          </p:grpSpPr>
          <p:sp>
            <p:nvSpPr>
              <p:cNvPr id="123" name="Google Shape;123;p17"/>
              <p:cNvSpPr/>
              <p:nvPr/>
            </p:nvSpPr>
            <p:spPr>
              <a:xfrm>
                <a:off x="7146251" y="3063001"/>
                <a:ext cx="39840" cy="102857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4" extrusionOk="0">
                    <a:moveTo>
                      <a:pt x="4004" y="0"/>
                    </a:moveTo>
                    <a:lnTo>
                      <a:pt x="1" y="2302"/>
                    </a:lnTo>
                    <a:lnTo>
                      <a:pt x="1" y="103374"/>
                    </a:lnTo>
                    <a:lnTo>
                      <a:pt x="4004" y="101039"/>
                    </a:lnTo>
                    <a:lnTo>
                      <a:pt x="400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17"/>
              <p:cNvSpPr/>
              <p:nvPr/>
            </p:nvSpPr>
            <p:spPr>
              <a:xfrm>
                <a:off x="7206325" y="3028148"/>
                <a:ext cx="39840" cy="102858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5" extrusionOk="0">
                    <a:moveTo>
                      <a:pt x="4003" y="0"/>
                    </a:moveTo>
                    <a:lnTo>
                      <a:pt x="0" y="2336"/>
                    </a:lnTo>
                    <a:lnTo>
                      <a:pt x="0" y="103374"/>
                    </a:lnTo>
                    <a:lnTo>
                      <a:pt x="4003" y="101073"/>
                    </a:lnTo>
                    <a:lnTo>
                      <a:pt x="40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5" name="Google Shape;125;p17"/>
          <p:cNvGrpSpPr/>
          <p:nvPr/>
        </p:nvGrpSpPr>
        <p:grpSpPr>
          <a:xfrm flipH="1">
            <a:off x="2011476" y="1310029"/>
            <a:ext cx="1495763" cy="3876530"/>
            <a:chOff x="6559821" y="3195683"/>
            <a:chExt cx="429163" cy="1112251"/>
          </a:xfrm>
        </p:grpSpPr>
        <p:sp>
          <p:nvSpPr>
            <p:cNvPr id="126" name="Google Shape;126;p17"/>
            <p:cNvSpPr/>
            <p:nvPr/>
          </p:nvSpPr>
          <p:spPr>
            <a:xfrm>
              <a:off x="6559821" y="3622548"/>
              <a:ext cx="215418" cy="203468"/>
            </a:xfrm>
            <a:custGeom>
              <a:avLst/>
              <a:gdLst/>
              <a:ahLst/>
              <a:cxnLst/>
              <a:rect l="l" t="t" r="r" b="b"/>
              <a:pathLst>
                <a:path w="21650" h="20449" extrusionOk="0">
                  <a:moveTo>
                    <a:pt x="1" y="0"/>
                  </a:moveTo>
                  <a:lnTo>
                    <a:pt x="1" y="7939"/>
                  </a:lnTo>
                  <a:lnTo>
                    <a:pt x="21649" y="20448"/>
                  </a:lnTo>
                  <a:lnTo>
                    <a:pt x="21649" y="1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68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7"/>
            <p:cNvSpPr/>
            <p:nvPr/>
          </p:nvSpPr>
          <p:spPr>
            <a:xfrm>
              <a:off x="6775213" y="3623872"/>
              <a:ext cx="203796" cy="684063"/>
            </a:xfrm>
            <a:custGeom>
              <a:avLst/>
              <a:gdLst/>
              <a:ahLst/>
              <a:cxnLst/>
              <a:rect l="l" t="t" r="r" b="b"/>
              <a:pathLst>
                <a:path w="20482" h="68750" extrusionOk="0">
                  <a:moveTo>
                    <a:pt x="20482" y="1"/>
                  </a:moveTo>
                  <a:lnTo>
                    <a:pt x="0" y="11776"/>
                  </a:lnTo>
                  <a:lnTo>
                    <a:pt x="0" y="68750"/>
                  </a:lnTo>
                  <a:lnTo>
                    <a:pt x="20482" y="56975"/>
                  </a:lnTo>
                  <a:lnTo>
                    <a:pt x="204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6795788" y="4124679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6795788" y="3727752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0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6795788" y="3841254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7"/>
            <p:cNvSpPr/>
            <p:nvPr/>
          </p:nvSpPr>
          <p:spPr>
            <a:xfrm>
              <a:off x="6795788" y="3784503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6795788" y="3898004"/>
              <a:ext cx="166961" cy="134106"/>
            </a:xfrm>
            <a:custGeom>
              <a:avLst/>
              <a:gdLst/>
              <a:ahLst/>
              <a:cxnLst/>
              <a:rect l="l" t="t" r="r" b="b"/>
              <a:pathLst>
                <a:path w="16780" h="13478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770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7"/>
            <p:cNvSpPr/>
            <p:nvPr/>
          </p:nvSpPr>
          <p:spPr>
            <a:xfrm>
              <a:off x="6795788" y="3954427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0"/>
                  </a:moveTo>
                  <a:lnTo>
                    <a:pt x="1" y="9707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7"/>
            <p:cNvSpPr/>
            <p:nvPr/>
          </p:nvSpPr>
          <p:spPr>
            <a:xfrm>
              <a:off x="6795788" y="4011177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707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7"/>
            <p:cNvSpPr/>
            <p:nvPr/>
          </p:nvSpPr>
          <p:spPr>
            <a:xfrm>
              <a:off x="6795788" y="4067928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7"/>
            <p:cNvSpPr/>
            <p:nvPr/>
          </p:nvSpPr>
          <p:spPr>
            <a:xfrm>
              <a:off x="6571103" y="3623872"/>
              <a:ext cx="204134" cy="684063"/>
            </a:xfrm>
            <a:custGeom>
              <a:avLst/>
              <a:gdLst/>
              <a:ahLst/>
              <a:cxnLst/>
              <a:rect l="l" t="t" r="r" b="b"/>
              <a:pathLst>
                <a:path w="20516" h="68750" extrusionOk="0">
                  <a:moveTo>
                    <a:pt x="1" y="1"/>
                  </a:moveTo>
                  <a:lnTo>
                    <a:pt x="1" y="56975"/>
                  </a:lnTo>
                  <a:lnTo>
                    <a:pt x="20515" y="68750"/>
                  </a:lnTo>
                  <a:lnTo>
                    <a:pt x="20515" y="117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5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7"/>
            <p:cNvSpPr/>
            <p:nvPr/>
          </p:nvSpPr>
          <p:spPr>
            <a:xfrm>
              <a:off x="6559821" y="3499088"/>
              <a:ext cx="429163" cy="247606"/>
            </a:xfrm>
            <a:custGeom>
              <a:avLst/>
              <a:gdLst/>
              <a:ahLst/>
              <a:cxnLst/>
              <a:rect l="l" t="t" r="r" b="b"/>
              <a:pathLst>
                <a:path w="43132" h="24885" extrusionOk="0">
                  <a:moveTo>
                    <a:pt x="21483" y="0"/>
                  </a:moveTo>
                  <a:lnTo>
                    <a:pt x="1" y="12409"/>
                  </a:lnTo>
                  <a:lnTo>
                    <a:pt x="21649" y="24885"/>
                  </a:lnTo>
                  <a:lnTo>
                    <a:pt x="43131" y="12476"/>
                  </a:lnTo>
                  <a:lnTo>
                    <a:pt x="21483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7"/>
            <p:cNvSpPr/>
            <p:nvPr/>
          </p:nvSpPr>
          <p:spPr>
            <a:xfrm>
              <a:off x="6598653" y="3195683"/>
              <a:ext cx="352817" cy="203796"/>
            </a:xfrm>
            <a:custGeom>
              <a:avLst/>
              <a:gdLst/>
              <a:ahLst/>
              <a:cxnLst/>
              <a:rect l="l" t="t" r="r" b="b"/>
              <a:pathLst>
                <a:path w="35459" h="20482" extrusionOk="0">
                  <a:moveTo>
                    <a:pt x="17680" y="0"/>
                  </a:moveTo>
                  <a:lnTo>
                    <a:pt x="0" y="10207"/>
                  </a:lnTo>
                  <a:lnTo>
                    <a:pt x="17780" y="20482"/>
                  </a:lnTo>
                  <a:lnTo>
                    <a:pt x="35459" y="10274"/>
                  </a:lnTo>
                  <a:lnTo>
                    <a:pt x="17680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7"/>
            <p:cNvSpPr/>
            <p:nvPr/>
          </p:nvSpPr>
          <p:spPr>
            <a:xfrm>
              <a:off x="6597986" y="3296968"/>
              <a:ext cx="176583" cy="427173"/>
            </a:xfrm>
            <a:custGeom>
              <a:avLst/>
              <a:gdLst/>
              <a:ahLst/>
              <a:cxnLst/>
              <a:rect l="l" t="t" r="r" b="b"/>
              <a:pathLst>
                <a:path w="17747" h="42932" extrusionOk="0">
                  <a:moveTo>
                    <a:pt x="1" y="1"/>
                  </a:moveTo>
                  <a:lnTo>
                    <a:pt x="1" y="32724"/>
                  </a:lnTo>
                  <a:lnTo>
                    <a:pt x="17747" y="42932"/>
                  </a:lnTo>
                  <a:lnTo>
                    <a:pt x="17747" y="101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5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7"/>
            <p:cNvSpPr/>
            <p:nvPr/>
          </p:nvSpPr>
          <p:spPr>
            <a:xfrm>
              <a:off x="6669671" y="3357042"/>
              <a:ext cx="32875" cy="325604"/>
            </a:xfrm>
            <a:custGeom>
              <a:avLst/>
              <a:gdLst/>
              <a:ahLst/>
              <a:cxnLst/>
              <a:rect l="l" t="t" r="r" b="b"/>
              <a:pathLst>
                <a:path w="3304" h="32724" extrusionOk="0">
                  <a:moveTo>
                    <a:pt x="1" y="0"/>
                  </a:moveTo>
                  <a:lnTo>
                    <a:pt x="1" y="30789"/>
                  </a:lnTo>
                  <a:lnTo>
                    <a:pt x="3303" y="32724"/>
                  </a:lnTo>
                  <a:lnTo>
                    <a:pt x="3303" y="19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7"/>
            <p:cNvSpPr/>
            <p:nvPr/>
          </p:nvSpPr>
          <p:spPr>
            <a:xfrm>
              <a:off x="6774546" y="3296968"/>
              <a:ext cx="176254" cy="427173"/>
            </a:xfrm>
            <a:custGeom>
              <a:avLst/>
              <a:gdLst/>
              <a:ahLst/>
              <a:cxnLst/>
              <a:rect l="l" t="t" r="r" b="b"/>
              <a:pathLst>
                <a:path w="17714" h="42932" extrusionOk="0">
                  <a:moveTo>
                    <a:pt x="17713" y="1"/>
                  </a:moveTo>
                  <a:lnTo>
                    <a:pt x="1" y="10175"/>
                  </a:lnTo>
                  <a:lnTo>
                    <a:pt x="1" y="42932"/>
                  </a:lnTo>
                  <a:lnTo>
                    <a:pt x="17713" y="32724"/>
                  </a:lnTo>
                  <a:lnTo>
                    <a:pt x="1771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7"/>
            <p:cNvSpPr/>
            <p:nvPr/>
          </p:nvSpPr>
          <p:spPr>
            <a:xfrm>
              <a:off x="6846231" y="3357042"/>
              <a:ext cx="32875" cy="325604"/>
            </a:xfrm>
            <a:custGeom>
              <a:avLst/>
              <a:gdLst/>
              <a:ahLst/>
              <a:cxnLst/>
              <a:rect l="l" t="t" r="r" b="b"/>
              <a:pathLst>
                <a:path w="3304" h="32724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32724"/>
                  </a:lnTo>
                  <a:lnTo>
                    <a:pt x="3303" y="30789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" name="Google Shape;143;p17"/>
          <p:cNvGrpSpPr/>
          <p:nvPr/>
        </p:nvGrpSpPr>
        <p:grpSpPr>
          <a:xfrm flipH="1">
            <a:off x="2981959" y="2424148"/>
            <a:ext cx="1495729" cy="3323473"/>
            <a:chOff x="6281380" y="3515345"/>
            <a:chExt cx="429153" cy="953569"/>
          </a:xfrm>
        </p:grpSpPr>
        <p:sp>
          <p:nvSpPr>
            <p:cNvPr id="144" name="Google Shape;144;p17"/>
            <p:cNvSpPr/>
            <p:nvPr/>
          </p:nvSpPr>
          <p:spPr>
            <a:xfrm>
              <a:off x="6496434" y="3647770"/>
              <a:ext cx="199816" cy="821144"/>
            </a:xfrm>
            <a:custGeom>
              <a:avLst/>
              <a:gdLst/>
              <a:ahLst/>
              <a:cxnLst/>
              <a:rect l="l" t="t" r="r" b="b"/>
              <a:pathLst>
                <a:path w="20082" h="82527" extrusionOk="0">
                  <a:moveTo>
                    <a:pt x="20081" y="0"/>
                  </a:moveTo>
                  <a:lnTo>
                    <a:pt x="0" y="11609"/>
                  </a:lnTo>
                  <a:lnTo>
                    <a:pt x="0" y="82526"/>
                  </a:lnTo>
                  <a:lnTo>
                    <a:pt x="20081" y="70918"/>
                  </a:lnTo>
                  <a:lnTo>
                    <a:pt x="2008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6296643" y="3647770"/>
              <a:ext cx="199816" cy="821144"/>
            </a:xfrm>
            <a:custGeom>
              <a:avLst/>
              <a:gdLst/>
              <a:ahLst/>
              <a:cxnLst/>
              <a:rect l="l" t="t" r="r" b="b"/>
              <a:pathLst>
                <a:path w="20082" h="82527" extrusionOk="0">
                  <a:moveTo>
                    <a:pt x="0" y="0"/>
                  </a:moveTo>
                  <a:lnTo>
                    <a:pt x="0" y="70918"/>
                  </a:lnTo>
                  <a:lnTo>
                    <a:pt x="20081" y="82526"/>
                  </a:lnTo>
                  <a:lnTo>
                    <a:pt x="20081" y="11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75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6496434" y="3646061"/>
              <a:ext cx="214084" cy="141071"/>
            </a:xfrm>
            <a:custGeom>
              <a:avLst/>
              <a:gdLst/>
              <a:ahLst/>
              <a:cxnLst/>
              <a:rect l="l" t="t" r="r" b="b"/>
              <a:pathLst>
                <a:path w="21516" h="14178" extrusionOk="0">
                  <a:moveTo>
                    <a:pt x="21516" y="0"/>
                  </a:moveTo>
                  <a:lnTo>
                    <a:pt x="0" y="12409"/>
                  </a:lnTo>
                  <a:lnTo>
                    <a:pt x="0" y="14177"/>
                  </a:lnTo>
                  <a:lnTo>
                    <a:pt x="21516" y="1768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6496434" y="3791477"/>
              <a:ext cx="73023" cy="95261"/>
            </a:xfrm>
            <a:custGeom>
              <a:avLst/>
              <a:gdLst/>
              <a:ahLst/>
              <a:cxnLst/>
              <a:rect l="l" t="t" r="r" b="b"/>
              <a:pathLst>
                <a:path w="7339" h="9574" extrusionOk="0">
                  <a:moveTo>
                    <a:pt x="7339" y="0"/>
                  </a:moveTo>
                  <a:lnTo>
                    <a:pt x="0" y="4236"/>
                  </a:lnTo>
                  <a:lnTo>
                    <a:pt x="0" y="9574"/>
                  </a:lnTo>
                  <a:lnTo>
                    <a:pt x="7339" y="5337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6496434" y="3862167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0"/>
                  </a:moveTo>
                  <a:lnTo>
                    <a:pt x="0" y="4237"/>
                  </a:lnTo>
                  <a:lnTo>
                    <a:pt x="0" y="9540"/>
                  </a:lnTo>
                  <a:lnTo>
                    <a:pt x="7339" y="5304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6496434" y="3932518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71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6496434" y="4003208"/>
              <a:ext cx="73023" cy="94943"/>
            </a:xfrm>
            <a:custGeom>
              <a:avLst/>
              <a:gdLst/>
              <a:ahLst/>
              <a:cxnLst/>
              <a:rect l="l" t="t" r="r" b="b"/>
              <a:pathLst>
                <a:path w="7339" h="9542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41"/>
                  </a:lnTo>
                  <a:lnTo>
                    <a:pt x="7339" y="5305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6496434" y="4073908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0"/>
                  </a:moveTo>
                  <a:lnTo>
                    <a:pt x="0" y="4236"/>
                  </a:lnTo>
                  <a:lnTo>
                    <a:pt x="0" y="9540"/>
                  </a:lnTo>
                  <a:lnTo>
                    <a:pt x="7339" y="5304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6496434" y="4144259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7"/>
            <p:cNvSpPr/>
            <p:nvPr/>
          </p:nvSpPr>
          <p:spPr>
            <a:xfrm>
              <a:off x="6496434" y="4214949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41"/>
                  </a:lnTo>
                  <a:lnTo>
                    <a:pt x="7339" y="5305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7"/>
            <p:cNvSpPr/>
            <p:nvPr/>
          </p:nvSpPr>
          <p:spPr>
            <a:xfrm>
              <a:off x="6496434" y="4285310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6581062" y="3767241"/>
              <a:ext cx="30875" cy="70715"/>
            </a:xfrm>
            <a:custGeom>
              <a:avLst/>
              <a:gdLst/>
              <a:ahLst/>
              <a:cxnLst/>
              <a:rect l="l" t="t" r="r" b="b"/>
              <a:pathLst>
                <a:path w="3103" h="7107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6623208" y="3742686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6665691" y="3718460"/>
              <a:ext cx="30546" cy="70376"/>
            </a:xfrm>
            <a:custGeom>
              <a:avLst/>
              <a:gdLst/>
              <a:ahLst/>
              <a:cxnLst/>
              <a:rect l="l" t="t" r="r" b="b"/>
              <a:pathLst>
                <a:path w="3070" h="7073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072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7"/>
            <p:cNvSpPr/>
            <p:nvPr/>
          </p:nvSpPr>
          <p:spPr>
            <a:xfrm>
              <a:off x="6581062" y="3837602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7"/>
            <p:cNvSpPr/>
            <p:nvPr/>
          </p:nvSpPr>
          <p:spPr>
            <a:xfrm>
              <a:off x="6623208" y="3813376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7"/>
            <p:cNvSpPr/>
            <p:nvPr/>
          </p:nvSpPr>
          <p:spPr>
            <a:xfrm>
              <a:off x="6665691" y="378882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37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7"/>
            <p:cNvSpPr/>
            <p:nvPr/>
          </p:nvSpPr>
          <p:spPr>
            <a:xfrm>
              <a:off x="6581062" y="3908292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7"/>
            <p:cNvSpPr/>
            <p:nvPr/>
          </p:nvSpPr>
          <p:spPr>
            <a:xfrm>
              <a:off x="6623208" y="388373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5"/>
                  </a:lnTo>
                  <a:lnTo>
                    <a:pt x="3103" y="5338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7"/>
            <p:cNvSpPr/>
            <p:nvPr/>
          </p:nvSpPr>
          <p:spPr>
            <a:xfrm>
              <a:off x="6665691" y="385951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7"/>
            <p:cNvSpPr/>
            <p:nvPr/>
          </p:nvSpPr>
          <p:spPr>
            <a:xfrm>
              <a:off x="6581062" y="3978653"/>
              <a:ext cx="30875" cy="71033"/>
            </a:xfrm>
            <a:custGeom>
              <a:avLst/>
              <a:gdLst/>
              <a:ahLst/>
              <a:cxnLst/>
              <a:rect l="l" t="t" r="r" b="b"/>
              <a:pathLst>
                <a:path w="3103" h="7139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39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7"/>
            <p:cNvSpPr/>
            <p:nvPr/>
          </p:nvSpPr>
          <p:spPr>
            <a:xfrm>
              <a:off x="6623208" y="395442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768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7"/>
            <p:cNvSpPr/>
            <p:nvPr/>
          </p:nvSpPr>
          <p:spPr>
            <a:xfrm>
              <a:off x="6665691" y="392987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37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7"/>
            <p:cNvSpPr/>
            <p:nvPr/>
          </p:nvSpPr>
          <p:spPr>
            <a:xfrm>
              <a:off x="6581062" y="4049343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7"/>
            <p:cNvSpPr/>
            <p:nvPr/>
          </p:nvSpPr>
          <p:spPr>
            <a:xfrm>
              <a:off x="6623208" y="4025116"/>
              <a:ext cx="30875" cy="70376"/>
            </a:xfrm>
            <a:custGeom>
              <a:avLst/>
              <a:gdLst/>
              <a:ahLst/>
              <a:cxnLst/>
              <a:rect l="l" t="t" r="r" b="b"/>
              <a:pathLst>
                <a:path w="3103" h="7073" extrusionOk="0">
                  <a:moveTo>
                    <a:pt x="3103" y="1"/>
                  </a:moveTo>
                  <a:lnTo>
                    <a:pt x="1" y="1768"/>
                  </a:lnTo>
                  <a:lnTo>
                    <a:pt x="1" y="7072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7"/>
            <p:cNvSpPr/>
            <p:nvPr/>
          </p:nvSpPr>
          <p:spPr>
            <a:xfrm>
              <a:off x="6665691" y="400056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7"/>
            <p:cNvSpPr/>
            <p:nvPr/>
          </p:nvSpPr>
          <p:spPr>
            <a:xfrm>
              <a:off x="6581062" y="4120033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7"/>
            <p:cNvSpPr/>
            <p:nvPr/>
          </p:nvSpPr>
          <p:spPr>
            <a:xfrm>
              <a:off x="6623208" y="4095478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5"/>
                  </a:lnTo>
                  <a:lnTo>
                    <a:pt x="3103" y="5337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7"/>
            <p:cNvSpPr/>
            <p:nvPr/>
          </p:nvSpPr>
          <p:spPr>
            <a:xfrm>
              <a:off x="6665691" y="407125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7"/>
            <p:cNvSpPr/>
            <p:nvPr/>
          </p:nvSpPr>
          <p:spPr>
            <a:xfrm>
              <a:off x="6581062" y="4190394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7"/>
            <p:cNvSpPr/>
            <p:nvPr/>
          </p:nvSpPr>
          <p:spPr>
            <a:xfrm>
              <a:off x="6623208" y="416616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103" y="5304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7"/>
            <p:cNvSpPr/>
            <p:nvPr/>
          </p:nvSpPr>
          <p:spPr>
            <a:xfrm>
              <a:off x="6665691" y="414160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069" y="5338"/>
                  </a:lnTo>
                  <a:lnTo>
                    <a:pt x="306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7"/>
            <p:cNvSpPr/>
            <p:nvPr/>
          </p:nvSpPr>
          <p:spPr>
            <a:xfrm>
              <a:off x="6581062" y="4261084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8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7"/>
            <p:cNvSpPr/>
            <p:nvPr/>
          </p:nvSpPr>
          <p:spPr>
            <a:xfrm>
              <a:off x="6623208" y="4236529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103" y="5337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7"/>
            <p:cNvSpPr/>
            <p:nvPr/>
          </p:nvSpPr>
          <p:spPr>
            <a:xfrm>
              <a:off x="6665691" y="421230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7"/>
            <p:cNvSpPr/>
            <p:nvPr/>
          </p:nvSpPr>
          <p:spPr>
            <a:xfrm>
              <a:off x="6281380" y="3532935"/>
              <a:ext cx="429153" cy="247944"/>
            </a:xfrm>
            <a:custGeom>
              <a:avLst/>
              <a:gdLst/>
              <a:ahLst/>
              <a:cxnLst/>
              <a:rect l="l" t="t" r="r" b="b"/>
              <a:pathLst>
                <a:path w="43131" h="24919" extrusionOk="0">
                  <a:moveTo>
                    <a:pt x="21482" y="1"/>
                  </a:moveTo>
                  <a:lnTo>
                    <a:pt x="0" y="12410"/>
                  </a:lnTo>
                  <a:lnTo>
                    <a:pt x="21615" y="24919"/>
                  </a:lnTo>
                  <a:lnTo>
                    <a:pt x="43131" y="12510"/>
                  </a:lnTo>
                  <a:lnTo>
                    <a:pt x="21482" y="1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7"/>
            <p:cNvSpPr/>
            <p:nvPr/>
          </p:nvSpPr>
          <p:spPr>
            <a:xfrm>
              <a:off x="6281380" y="3515345"/>
              <a:ext cx="429153" cy="247616"/>
            </a:xfrm>
            <a:custGeom>
              <a:avLst/>
              <a:gdLst/>
              <a:ahLst/>
              <a:cxnLst/>
              <a:rect l="l" t="t" r="r" b="b"/>
              <a:pathLst>
                <a:path w="43131" h="24886" extrusionOk="0">
                  <a:moveTo>
                    <a:pt x="21482" y="1"/>
                  </a:moveTo>
                  <a:lnTo>
                    <a:pt x="0" y="12410"/>
                  </a:lnTo>
                  <a:lnTo>
                    <a:pt x="21615" y="24885"/>
                  </a:lnTo>
                  <a:lnTo>
                    <a:pt x="43131" y="12476"/>
                  </a:lnTo>
                  <a:lnTo>
                    <a:pt x="21482" y="1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7"/>
            <p:cNvSpPr/>
            <p:nvPr/>
          </p:nvSpPr>
          <p:spPr>
            <a:xfrm>
              <a:off x="6316889" y="3535930"/>
              <a:ext cx="358130" cy="206781"/>
            </a:xfrm>
            <a:custGeom>
              <a:avLst/>
              <a:gdLst/>
              <a:ahLst/>
              <a:cxnLst/>
              <a:rect l="l" t="t" r="r" b="b"/>
              <a:pathLst>
                <a:path w="35993" h="20782" extrusionOk="0">
                  <a:moveTo>
                    <a:pt x="17913" y="0"/>
                  </a:moveTo>
                  <a:lnTo>
                    <a:pt x="0" y="10341"/>
                  </a:lnTo>
                  <a:lnTo>
                    <a:pt x="18046" y="20782"/>
                  </a:lnTo>
                  <a:lnTo>
                    <a:pt x="35993" y="10407"/>
                  </a:lnTo>
                  <a:lnTo>
                    <a:pt x="1791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7"/>
            <p:cNvSpPr/>
            <p:nvPr/>
          </p:nvSpPr>
          <p:spPr>
            <a:xfrm>
              <a:off x="6281380" y="3638806"/>
              <a:ext cx="215079" cy="142066"/>
            </a:xfrm>
            <a:custGeom>
              <a:avLst/>
              <a:gdLst/>
              <a:ahLst/>
              <a:cxnLst/>
              <a:rect l="l" t="t" r="r" b="b"/>
              <a:pathLst>
                <a:path w="21616" h="14278" extrusionOk="0">
                  <a:moveTo>
                    <a:pt x="0" y="1"/>
                  </a:moveTo>
                  <a:lnTo>
                    <a:pt x="0" y="1769"/>
                  </a:lnTo>
                  <a:lnTo>
                    <a:pt x="21615" y="14278"/>
                  </a:lnTo>
                  <a:lnTo>
                    <a:pt x="21615" y="1247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7"/>
            <p:cNvSpPr/>
            <p:nvPr/>
          </p:nvSpPr>
          <p:spPr>
            <a:xfrm>
              <a:off x="6496434" y="3639472"/>
              <a:ext cx="214084" cy="141399"/>
            </a:xfrm>
            <a:custGeom>
              <a:avLst/>
              <a:gdLst/>
              <a:ahLst/>
              <a:cxnLst/>
              <a:rect l="l" t="t" r="r" b="b"/>
              <a:pathLst>
                <a:path w="21516" h="14211" extrusionOk="0">
                  <a:moveTo>
                    <a:pt x="21516" y="0"/>
                  </a:moveTo>
                  <a:lnTo>
                    <a:pt x="0" y="12409"/>
                  </a:lnTo>
                  <a:lnTo>
                    <a:pt x="0" y="14211"/>
                  </a:lnTo>
                  <a:lnTo>
                    <a:pt x="21516" y="1802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7"/>
            <p:cNvSpPr/>
            <p:nvPr/>
          </p:nvSpPr>
          <p:spPr>
            <a:xfrm>
              <a:off x="6342439" y="3594332"/>
              <a:ext cx="153678" cy="140743"/>
            </a:xfrm>
            <a:custGeom>
              <a:avLst/>
              <a:gdLst/>
              <a:ahLst/>
              <a:cxnLst/>
              <a:rect l="l" t="t" r="r" b="b"/>
              <a:pathLst>
                <a:path w="15445" h="14145" extrusionOk="0">
                  <a:moveTo>
                    <a:pt x="1" y="1"/>
                  </a:moveTo>
                  <a:lnTo>
                    <a:pt x="1" y="5238"/>
                  </a:lnTo>
                  <a:lnTo>
                    <a:pt x="15445" y="14144"/>
                  </a:lnTo>
                  <a:lnTo>
                    <a:pt x="15445" y="89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4C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7"/>
            <p:cNvSpPr/>
            <p:nvPr/>
          </p:nvSpPr>
          <p:spPr>
            <a:xfrm>
              <a:off x="6342439" y="3594332"/>
              <a:ext cx="153678" cy="140743"/>
            </a:xfrm>
            <a:custGeom>
              <a:avLst/>
              <a:gdLst/>
              <a:ahLst/>
              <a:cxnLst/>
              <a:rect l="l" t="t" r="r" b="b"/>
              <a:pathLst>
                <a:path w="15445" h="14145" extrusionOk="0">
                  <a:moveTo>
                    <a:pt x="1" y="1"/>
                  </a:moveTo>
                  <a:lnTo>
                    <a:pt x="1" y="5238"/>
                  </a:lnTo>
                  <a:lnTo>
                    <a:pt x="15445" y="14144"/>
                  </a:lnTo>
                  <a:lnTo>
                    <a:pt x="15445" y="89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975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7"/>
            <p:cNvSpPr/>
            <p:nvPr/>
          </p:nvSpPr>
          <p:spPr>
            <a:xfrm>
              <a:off x="6342777" y="3563808"/>
              <a:ext cx="306679" cy="118823"/>
            </a:xfrm>
            <a:custGeom>
              <a:avLst/>
              <a:gdLst/>
              <a:ahLst/>
              <a:cxnLst/>
              <a:rect l="l" t="t" r="r" b="b"/>
              <a:pathLst>
                <a:path w="30822" h="11942" extrusionOk="0">
                  <a:moveTo>
                    <a:pt x="15344" y="0"/>
                  </a:moveTo>
                  <a:lnTo>
                    <a:pt x="0" y="3036"/>
                  </a:lnTo>
                  <a:lnTo>
                    <a:pt x="15444" y="11942"/>
                  </a:lnTo>
                  <a:lnTo>
                    <a:pt x="30822" y="8906"/>
                  </a:lnTo>
                  <a:lnTo>
                    <a:pt x="15344" y="0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7"/>
            <p:cNvSpPr/>
            <p:nvPr/>
          </p:nvSpPr>
          <p:spPr>
            <a:xfrm>
              <a:off x="6495439" y="3647151"/>
              <a:ext cx="154006" cy="88635"/>
            </a:xfrm>
            <a:custGeom>
              <a:avLst/>
              <a:gdLst/>
              <a:ahLst/>
              <a:cxnLst/>
              <a:rect l="l" t="t" r="r" b="b"/>
              <a:pathLst>
                <a:path w="15478" h="8908" extrusionOk="0">
                  <a:moveTo>
                    <a:pt x="15478" y="1"/>
                  </a:moveTo>
                  <a:lnTo>
                    <a:pt x="13966" y="871"/>
                  </a:lnTo>
                  <a:lnTo>
                    <a:pt x="13966" y="871"/>
                  </a:lnTo>
                  <a:lnTo>
                    <a:pt x="15478" y="568"/>
                  </a:lnTo>
                  <a:lnTo>
                    <a:pt x="15478" y="1"/>
                  </a:lnTo>
                  <a:close/>
                  <a:moveTo>
                    <a:pt x="13966" y="871"/>
                  </a:moveTo>
                  <a:lnTo>
                    <a:pt x="0" y="3670"/>
                  </a:lnTo>
                  <a:lnTo>
                    <a:pt x="0" y="8907"/>
                  </a:lnTo>
                  <a:lnTo>
                    <a:pt x="13966" y="8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" name="Google Shape;188;p17"/>
          <p:cNvGrpSpPr/>
          <p:nvPr/>
        </p:nvGrpSpPr>
        <p:grpSpPr>
          <a:xfrm flipH="1">
            <a:off x="4011426" y="3564684"/>
            <a:ext cx="1495729" cy="2777424"/>
            <a:chOff x="5986006" y="3842587"/>
            <a:chExt cx="429153" cy="796897"/>
          </a:xfrm>
        </p:grpSpPr>
        <p:sp>
          <p:nvSpPr>
            <p:cNvPr id="189" name="Google Shape;189;p17"/>
            <p:cNvSpPr/>
            <p:nvPr/>
          </p:nvSpPr>
          <p:spPr>
            <a:xfrm>
              <a:off x="6296643" y="3929872"/>
              <a:ext cx="73023" cy="95261"/>
            </a:xfrm>
            <a:custGeom>
              <a:avLst/>
              <a:gdLst/>
              <a:ahLst/>
              <a:cxnLst/>
              <a:rect l="l" t="t" r="r" b="b"/>
              <a:pathLst>
                <a:path w="7339" h="9574" extrusionOk="0">
                  <a:moveTo>
                    <a:pt x="0" y="0"/>
                  </a:moveTo>
                  <a:lnTo>
                    <a:pt x="0" y="5337"/>
                  </a:lnTo>
                  <a:lnTo>
                    <a:pt x="7339" y="9574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7"/>
            <p:cNvSpPr/>
            <p:nvPr/>
          </p:nvSpPr>
          <p:spPr>
            <a:xfrm>
              <a:off x="6296643" y="392987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67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7"/>
            <p:cNvSpPr/>
            <p:nvPr/>
          </p:nvSpPr>
          <p:spPr>
            <a:xfrm>
              <a:off x="6296643" y="4000562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7"/>
            <p:cNvSpPr/>
            <p:nvPr/>
          </p:nvSpPr>
          <p:spPr>
            <a:xfrm>
              <a:off x="6296643" y="400056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67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7"/>
            <p:cNvSpPr/>
            <p:nvPr/>
          </p:nvSpPr>
          <p:spPr>
            <a:xfrm>
              <a:off x="6296643" y="4071251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7"/>
            <p:cNvSpPr/>
            <p:nvPr/>
          </p:nvSpPr>
          <p:spPr>
            <a:xfrm>
              <a:off x="6296643" y="4071251"/>
              <a:ext cx="73023" cy="45481"/>
            </a:xfrm>
            <a:custGeom>
              <a:avLst/>
              <a:gdLst/>
              <a:ahLst/>
              <a:cxnLst/>
              <a:rect l="l" t="t" r="r" b="b"/>
              <a:pathLst>
                <a:path w="7339" h="4571" extrusionOk="0">
                  <a:moveTo>
                    <a:pt x="0" y="0"/>
                  </a:moveTo>
                  <a:lnTo>
                    <a:pt x="0" y="334"/>
                  </a:lnTo>
                  <a:lnTo>
                    <a:pt x="301" y="534"/>
                  </a:lnTo>
                  <a:lnTo>
                    <a:pt x="7339" y="4570"/>
                  </a:lnTo>
                  <a:lnTo>
                    <a:pt x="7339" y="4237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7"/>
            <p:cNvSpPr/>
            <p:nvPr/>
          </p:nvSpPr>
          <p:spPr>
            <a:xfrm>
              <a:off x="6296643" y="4141603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0" y="1"/>
                  </a:moveTo>
                  <a:lnTo>
                    <a:pt x="0" y="5338"/>
                  </a:lnTo>
                  <a:lnTo>
                    <a:pt x="7339" y="9574"/>
                  </a:lnTo>
                  <a:lnTo>
                    <a:pt x="7339" y="423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7"/>
            <p:cNvSpPr/>
            <p:nvPr/>
          </p:nvSpPr>
          <p:spPr>
            <a:xfrm>
              <a:off x="6296643" y="4141603"/>
              <a:ext cx="73023" cy="45820"/>
            </a:xfrm>
            <a:custGeom>
              <a:avLst/>
              <a:gdLst/>
              <a:ahLst/>
              <a:cxnLst/>
              <a:rect l="l" t="t" r="r" b="b"/>
              <a:pathLst>
                <a:path w="7339" h="4605" extrusionOk="0">
                  <a:moveTo>
                    <a:pt x="0" y="1"/>
                  </a:moveTo>
                  <a:lnTo>
                    <a:pt x="0" y="368"/>
                  </a:lnTo>
                  <a:lnTo>
                    <a:pt x="301" y="535"/>
                  </a:lnTo>
                  <a:lnTo>
                    <a:pt x="7339" y="4604"/>
                  </a:lnTo>
                  <a:lnTo>
                    <a:pt x="7339" y="4237"/>
                  </a:lnTo>
                  <a:lnTo>
                    <a:pt x="301" y="2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7"/>
            <p:cNvSpPr/>
            <p:nvPr/>
          </p:nvSpPr>
          <p:spPr>
            <a:xfrm>
              <a:off x="6296643" y="4212302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6296643" y="421230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34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7"/>
            <p:cNvSpPr/>
            <p:nvPr/>
          </p:nvSpPr>
          <p:spPr>
            <a:xfrm>
              <a:off x="6381271" y="3978653"/>
              <a:ext cx="30546" cy="71033"/>
            </a:xfrm>
            <a:custGeom>
              <a:avLst/>
              <a:gdLst/>
              <a:ahLst/>
              <a:cxnLst/>
              <a:rect l="l" t="t" r="r" b="b"/>
              <a:pathLst>
                <a:path w="3070" h="7139" extrusionOk="0">
                  <a:moveTo>
                    <a:pt x="1" y="1"/>
                  </a:moveTo>
                  <a:lnTo>
                    <a:pt x="1" y="5338"/>
                  </a:lnTo>
                  <a:lnTo>
                    <a:pt x="3069" y="7139"/>
                  </a:lnTo>
                  <a:lnTo>
                    <a:pt x="3069" y="18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7"/>
            <p:cNvSpPr/>
            <p:nvPr/>
          </p:nvSpPr>
          <p:spPr>
            <a:xfrm>
              <a:off x="6381271" y="3978653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7"/>
                  </a:lnTo>
                  <a:lnTo>
                    <a:pt x="1" y="5338"/>
                  </a:lnTo>
                  <a:lnTo>
                    <a:pt x="301" y="5504"/>
                  </a:lnTo>
                  <a:lnTo>
                    <a:pt x="301" y="568"/>
                  </a:lnTo>
                  <a:lnTo>
                    <a:pt x="3069" y="2169"/>
                  </a:lnTo>
                  <a:lnTo>
                    <a:pt x="3069" y="1802"/>
                  </a:lnTo>
                  <a:lnTo>
                    <a:pt x="301" y="20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7"/>
            <p:cNvSpPr/>
            <p:nvPr/>
          </p:nvSpPr>
          <p:spPr>
            <a:xfrm>
              <a:off x="6381271" y="404934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38"/>
                  </a:lnTo>
                  <a:lnTo>
                    <a:pt x="3069" y="7106"/>
                  </a:lnTo>
                  <a:lnTo>
                    <a:pt x="3069" y="18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7"/>
            <p:cNvSpPr/>
            <p:nvPr/>
          </p:nvSpPr>
          <p:spPr>
            <a:xfrm>
              <a:off x="6381271" y="4049343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8"/>
                  </a:lnTo>
                  <a:lnTo>
                    <a:pt x="1" y="5338"/>
                  </a:lnTo>
                  <a:lnTo>
                    <a:pt x="301" y="5505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802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7"/>
            <p:cNvSpPr/>
            <p:nvPr/>
          </p:nvSpPr>
          <p:spPr>
            <a:xfrm>
              <a:off x="6381271" y="412003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05"/>
                  </a:lnTo>
                  <a:lnTo>
                    <a:pt x="3069" y="7106"/>
                  </a:lnTo>
                  <a:lnTo>
                    <a:pt x="3069" y="17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7"/>
            <p:cNvSpPr/>
            <p:nvPr/>
          </p:nvSpPr>
          <p:spPr>
            <a:xfrm>
              <a:off x="6381271" y="4120033"/>
              <a:ext cx="30546" cy="54446"/>
            </a:xfrm>
            <a:custGeom>
              <a:avLst/>
              <a:gdLst/>
              <a:ahLst/>
              <a:cxnLst/>
              <a:rect l="l" t="t" r="r" b="b"/>
              <a:pathLst>
                <a:path w="3070" h="5472" extrusionOk="0">
                  <a:moveTo>
                    <a:pt x="1" y="1"/>
                  </a:moveTo>
                  <a:lnTo>
                    <a:pt x="1" y="334"/>
                  </a:lnTo>
                  <a:lnTo>
                    <a:pt x="1" y="5305"/>
                  </a:lnTo>
                  <a:lnTo>
                    <a:pt x="301" y="5471"/>
                  </a:lnTo>
                  <a:lnTo>
                    <a:pt x="301" y="534"/>
                  </a:lnTo>
                  <a:lnTo>
                    <a:pt x="3069" y="2136"/>
                  </a:lnTo>
                  <a:lnTo>
                    <a:pt x="3069" y="1769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7"/>
            <p:cNvSpPr/>
            <p:nvPr/>
          </p:nvSpPr>
          <p:spPr>
            <a:xfrm>
              <a:off x="6381271" y="4190394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0"/>
                  </a:moveTo>
                  <a:lnTo>
                    <a:pt x="1" y="5338"/>
                  </a:lnTo>
                  <a:lnTo>
                    <a:pt x="3069" y="7106"/>
                  </a:lnTo>
                  <a:lnTo>
                    <a:pt x="3069" y="18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7"/>
            <p:cNvSpPr/>
            <p:nvPr/>
          </p:nvSpPr>
          <p:spPr>
            <a:xfrm>
              <a:off x="6381271" y="4190394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0"/>
                  </a:moveTo>
                  <a:lnTo>
                    <a:pt x="1" y="367"/>
                  </a:lnTo>
                  <a:lnTo>
                    <a:pt x="1" y="5338"/>
                  </a:lnTo>
                  <a:lnTo>
                    <a:pt x="301" y="5504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802"/>
                  </a:lnTo>
                  <a:lnTo>
                    <a:pt x="301" y="2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7"/>
            <p:cNvSpPr/>
            <p:nvPr/>
          </p:nvSpPr>
          <p:spPr>
            <a:xfrm>
              <a:off x="6381271" y="4261084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04"/>
                  </a:lnTo>
                  <a:lnTo>
                    <a:pt x="3069" y="7106"/>
                  </a:lnTo>
                  <a:lnTo>
                    <a:pt x="3069" y="17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7"/>
            <p:cNvSpPr/>
            <p:nvPr/>
          </p:nvSpPr>
          <p:spPr>
            <a:xfrm>
              <a:off x="6381271" y="4261084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7"/>
                  </a:lnTo>
                  <a:lnTo>
                    <a:pt x="1" y="5304"/>
                  </a:lnTo>
                  <a:lnTo>
                    <a:pt x="301" y="5504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768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7"/>
            <p:cNvSpPr/>
            <p:nvPr/>
          </p:nvSpPr>
          <p:spPr>
            <a:xfrm>
              <a:off x="5986006" y="3966376"/>
              <a:ext cx="215079" cy="673108"/>
            </a:xfrm>
            <a:custGeom>
              <a:avLst/>
              <a:gdLst/>
              <a:ahLst/>
              <a:cxnLst/>
              <a:rect l="l" t="t" r="r" b="b"/>
              <a:pathLst>
                <a:path w="21616" h="67649" extrusionOk="0">
                  <a:moveTo>
                    <a:pt x="0" y="0"/>
                  </a:moveTo>
                  <a:lnTo>
                    <a:pt x="0" y="55140"/>
                  </a:lnTo>
                  <a:lnTo>
                    <a:pt x="21616" y="67649"/>
                  </a:lnTo>
                  <a:lnTo>
                    <a:pt x="21616" y="12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9F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7"/>
            <p:cNvSpPr/>
            <p:nvPr/>
          </p:nvSpPr>
          <p:spPr>
            <a:xfrm>
              <a:off x="6201060" y="3967042"/>
              <a:ext cx="214084" cy="672441"/>
            </a:xfrm>
            <a:custGeom>
              <a:avLst/>
              <a:gdLst/>
              <a:ahLst/>
              <a:cxnLst/>
              <a:rect l="l" t="t" r="r" b="b"/>
              <a:pathLst>
                <a:path w="21516" h="67582" extrusionOk="0">
                  <a:moveTo>
                    <a:pt x="21516" y="0"/>
                  </a:moveTo>
                  <a:lnTo>
                    <a:pt x="1" y="12409"/>
                  </a:lnTo>
                  <a:lnTo>
                    <a:pt x="1" y="67582"/>
                  </a:lnTo>
                  <a:lnTo>
                    <a:pt x="21516" y="55140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7"/>
            <p:cNvSpPr/>
            <p:nvPr/>
          </p:nvSpPr>
          <p:spPr>
            <a:xfrm>
              <a:off x="6258477" y="4054318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574"/>
                  </a:lnTo>
                  <a:lnTo>
                    <a:pt x="10108" y="2770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17"/>
            <p:cNvSpPr/>
            <p:nvPr/>
          </p:nvSpPr>
          <p:spPr>
            <a:xfrm>
              <a:off x="6225286" y="4117714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7"/>
            <p:cNvSpPr/>
            <p:nvPr/>
          </p:nvSpPr>
          <p:spPr>
            <a:xfrm>
              <a:off x="6368655" y="4035076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7"/>
            <p:cNvSpPr/>
            <p:nvPr/>
          </p:nvSpPr>
          <p:spPr>
            <a:xfrm>
              <a:off x="6258477" y="4100452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7"/>
            <p:cNvSpPr/>
            <p:nvPr/>
          </p:nvSpPr>
          <p:spPr>
            <a:xfrm>
              <a:off x="6225286" y="4164178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17"/>
            <p:cNvSpPr/>
            <p:nvPr/>
          </p:nvSpPr>
          <p:spPr>
            <a:xfrm>
              <a:off x="6368655" y="4081201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7"/>
            <p:cNvSpPr/>
            <p:nvPr/>
          </p:nvSpPr>
          <p:spPr>
            <a:xfrm>
              <a:off x="6258477" y="4146916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573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17"/>
            <p:cNvSpPr/>
            <p:nvPr/>
          </p:nvSpPr>
          <p:spPr>
            <a:xfrm>
              <a:off x="6225286" y="4210302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7"/>
            <p:cNvSpPr/>
            <p:nvPr/>
          </p:nvSpPr>
          <p:spPr>
            <a:xfrm>
              <a:off x="6368655" y="4127664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369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17"/>
            <p:cNvSpPr/>
            <p:nvPr/>
          </p:nvSpPr>
          <p:spPr>
            <a:xfrm>
              <a:off x="6258477" y="4193050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0"/>
                  </a:moveTo>
                  <a:lnTo>
                    <a:pt x="0" y="5838"/>
                  </a:lnTo>
                  <a:lnTo>
                    <a:pt x="0" y="8606"/>
                  </a:lnTo>
                  <a:lnTo>
                    <a:pt x="10108" y="2769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7"/>
            <p:cNvSpPr/>
            <p:nvPr/>
          </p:nvSpPr>
          <p:spPr>
            <a:xfrm>
              <a:off x="6225286" y="4256766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2" y="1"/>
                  </a:moveTo>
                  <a:lnTo>
                    <a:pt x="1" y="1369"/>
                  </a:lnTo>
                  <a:lnTo>
                    <a:pt x="1" y="4137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7"/>
            <p:cNvSpPr/>
            <p:nvPr/>
          </p:nvSpPr>
          <p:spPr>
            <a:xfrm>
              <a:off x="6368655" y="4173799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70"/>
                  </a:lnTo>
                  <a:lnTo>
                    <a:pt x="2403" y="2769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7"/>
            <p:cNvSpPr/>
            <p:nvPr/>
          </p:nvSpPr>
          <p:spPr>
            <a:xfrm>
              <a:off x="6258477" y="4239514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0"/>
                  </a:moveTo>
                  <a:lnTo>
                    <a:pt x="0" y="5838"/>
                  </a:lnTo>
                  <a:lnTo>
                    <a:pt x="0" y="8573"/>
                  </a:lnTo>
                  <a:lnTo>
                    <a:pt x="10108" y="2769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7"/>
            <p:cNvSpPr/>
            <p:nvPr/>
          </p:nvSpPr>
          <p:spPr>
            <a:xfrm>
              <a:off x="6225286" y="4302900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7"/>
            <p:cNvSpPr/>
            <p:nvPr/>
          </p:nvSpPr>
          <p:spPr>
            <a:xfrm>
              <a:off x="6368655" y="4220262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7"/>
            <p:cNvSpPr/>
            <p:nvPr/>
          </p:nvSpPr>
          <p:spPr>
            <a:xfrm>
              <a:off x="6258477" y="4285977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0"/>
                  </a:moveTo>
                  <a:lnTo>
                    <a:pt x="0" y="5804"/>
                  </a:lnTo>
                  <a:lnTo>
                    <a:pt x="0" y="8573"/>
                  </a:lnTo>
                  <a:lnTo>
                    <a:pt x="10108" y="2736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7"/>
            <p:cNvSpPr/>
            <p:nvPr/>
          </p:nvSpPr>
          <p:spPr>
            <a:xfrm>
              <a:off x="6225286" y="4349364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2" y="2769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7"/>
            <p:cNvSpPr/>
            <p:nvPr/>
          </p:nvSpPr>
          <p:spPr>
            <a:xfrm>
              <a:off x="6368655" y="4266397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3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3" y="2769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7"/>
            <p:cNvSpPr/>
            <p:nvPr/>
          </p:nvSpPr>
          <p:spPr>
            <a:xfrm>
              <a:off x="6258477" y="4332102"/>
              <a:ext cx="100575" cy="85650"/>
            </a:xfrm>
            <a:custGeom>
              <a:avLst/>
              <a:gdLst/>
              <a:ahLst/>
              <a:cxnLst/>
              <a:rect l="l" t="t" r="r" b="b"/>
              <a:pathLst>
                <a:path w="10108" h="8608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70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7"/>
            <p:cNvSpPr/>
            <p:nvPr/>
          </p:nvSpPr>
          <p:spPr>
            <a:xfrm>
              <a:off x="6225286" y="4395498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7"/>
            <p:cNvSpPr/>
            <p:nvPr/>
          </p:nvSpPr>
          <p:spPr>
            <a:xfrm>
              <a:off x="6368655" y="4312860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3" y="2769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7"/>
            <p:cNvSpPr/>
            <p:nvPr/>
          </p:nvSpPr>
          <p:spPr>
            <a:xfrm>
              <a:off x="6258477" y="4378565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05"/>
                  </a:lnTo>
                  <a:lnTo>
                    <a:pt x="0" y="8574"/>
                  </a:lnTo>
                  <a:lnTo>
                    <a:pt x="10108" y="2736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7"/>
            <p:cNvSpPr/>
            <p:nvPr/>
          </p:nvSpPr>
          <p:spPr>
            <a:xfrm>
              <a:off x="6225286" y="4441962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36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7"/>
            <p:cNvSpPr/>
            <p:nvPr/>
          </p:nvSpPr>
          <p:spPr>
            <a:xfrm>
              <a:off x="6368655" y="4358985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7"/>
            <p:cNvSpPr/>
            <p:nvPr/>
          </p:nvSpPr>
          <p:spPr>
            <a:xfrm>
              <a:off x="6258477" y="4424700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7"/>
            <p:cNvSpPr/>
            <p:nvPr/>
          </p:nvSpPr>
          <p:spPr>
            <a:xfrm>
              <a:off x="6225286" y="4488086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7"/>
            <p:cNvSpPr/>
            <p:nvPr/>
          </p:nvSpPr>
          <p:spPr>
            <a:xfrm>
              <a:off x="6368655" y="4405448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7"/>
            <p:cNvSpPr/>
            <p:nvPr/>
          </p:nvSpPr>
          <p:spPr>
            <a:xfrm>
              <a:off x="5986006" y="3842587"/>
              <a:ext cx="429153" cy="247934"/>
            </a:xfrm>
            <a:custGeom>
              <a:avLst/>
              <a:gdLst/>
              <a:ahLst/>
              <a:cxnLst/>
              <a:rect l="l" t="t" r="r" b="b"/>
              <a:pathLst>
                <a:path w="43131" h="24918" extrusionOk="0">
                  <a:moveTo>
                    <a:pt x="21482" y="0"/>
                  </a:moveTo>
                  <a:lnTo>
                    <a:pt x="0" y="12409"/>
                  </a:lnTo>
                  <a:lnTo>
                    <a:pt x="21616" y="24918"/>
                  </a:lnTo>
                  <a:lnTo>
                    <a:pt x="43131" y="12509"/>
                  </a:lnTo>
                  <a:lnTo>
                    <a:pt x="21482" y="0"/>
                  </a:lnTo>
                  <a:close/>
                </a:path>
              </a:pathLst>
            </a:custGeom>
            <a:solidFill>
              <a:srgbClr val="FDDC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7"/>
            <p:cNvSpPr/>
            <p:nvPr/>
          </p:nvSpPr>
          <p:spPr>
            <a:xfrm>
              <a:off x="6013546" y="3858516"/>
              <a:ext cx="374070" cy="216074"/>
            </a:xfrm>
            <a:custGeom>
              <a:avLst/>
              <a:gdLst/>
              <a:ahLst/>
              <a:cxnLst/>
              <a:rect l="l" t="t" r="r" b="b"/>
              <a:pathLst>
                <a:path w="37595" h="21716" extrusionOk="0">
                  <a:moveTo>
                    <a:pt x="18714" y="0"/>
                  </a:moveTo>
                  <a:lnTo>
                    <a:pt x="1" y="10808"/>
                  </a:lnTo>
                  <a:lnTo>
                    <a:pt x="18848" y="21716"/>
                  </a:lnTo>
                  <a:lnTo>
                    <a:pt x="37594" y="10908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7"/>
            <p:cNvSpPr/>
            <p:nvPr/>
          </p:nvSpPr>
          <p:spPr>
            <a:xfrm>
              <a:off x="6200065" y="3858516"/>
              <a:ext cx="187538" cy="115181"/>
            </a:xfrm>
            <a:custGeom>
              <a:avLst/>
              <a:gdLst/>
              <a:ahLst/>
              <a:cxnLst/>
              <a:rect l="l" t="t" r="r" b="b"/>
              <a:pathLst>
                <a:path w="18848" h="11576" extrusionOk="0">
                  <a:moveTo>
                    <a:pt x="1" y="0"/>
                  </a:moveTo>
                  <a:lnTo>
                    <a:pt x="1" y="1401"/>
                  </a:lnTo>
                  <a:lnTo>
                    <a:pt x="17646" y="11575"/>
                  </a:lnTo>
                  <a:lnTo>
                    <a:pt x="18847" y="109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7"/>
            <p:cNvSpPr/>
            <p:nvPr/>
          </p:nvSpPr>
          <p:spPr>
            <a:xfrm>
              <a:off x="6013546" y="3858516"/>
              <a:ext cx="186543" cy="114515"/>
            </a:xfrm>
            <a:custGeom>
              <a:avLst/>
              <a:gdLst/>
              <a:ahLst/>
              <a:cxnLst/>
              <a:rect l="l" t="t" r="r" b="b"/>
              <a:pathLst>
                <a:path w="18748" h="11509" extrusionOk="0">
                  <a:moveTo>
                    <a:pt x="18748" y="0"/>
                  </a:moveTo>
                  <a:lnTo>
                    <a:pt x="1" y="10808"/>
                  </a:lnTo>
                  <a:lnTo>
                    <a:pt x="1202" y="11508"/>
                  </a:lnTo>
                  <a:lnTo>
                    <a:pt x="18748" y="1401"/>
                  </a:lnTo>
                  <a:lnTo>
                    <a:pt x="18748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7"/>
            <p:cNvSpPr/>
            <p:nvPr/>
          </p:nvSpPr>
          <p:spPr>
            <a:xfrm>
              <a:off x="6200732" y="4032419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0"/>
                  </a:moveTo>
                  <a:lnTo>
                    <a:pt x="0" y="901"/>
                  </a:lnTo>
                  <a:lnTo>
                    <a:pt x="0" y="2702"/>
                  </a:lnTo>
                  <a:lnTo>
                    <a:pt x="1568" y="1802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7"/>
            <p:cNvSpPr/>
            <p:nvPr/>
          </p:nvSpPr>
          <p:spPr>
            <a:xfrm>
              <a:off x="6185459" y="4014501"/>
              <a:ext cx="15283" cy="44815"/>
            </a:xfrm>
            <a:custGeom>
              <a:avLst/>
              <a:gdLst/>
              <a:ahLst/>
              <a:cxnLst/>
              <a:rect l="l" t="t" r="r" b="b"/>
              <a:pathLst>
                <a:path w="1536" h="4504" extrusionOk="0">
                  <a:moveTo>
                    <a:pt x="1" y="0"/>
                  </a:moveTo>
                  <a:lnTo>
                    <a:pt x="1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7"/>
            <p:cNvSpPr/>
            <p:nvPr/>
          </p:nvSpPr>
          <p:spPr>
            <a:xfrm>
              <a:off x="6185459" y="4014501"/>
              <a:ext cx="15283" cy="44815"/>
            </a:xfrm>
            <a:custGeom>
              <a:avLst/>
              <a:gdLst/>
              <a:ahLst/>
              <a:cxnLst/>
              <a:rect l="l" t="t" r="r" b="b"/>
              <a:pathLst>
                <a:path w="1536" h="4504" extrusionOk="0">
                  <a:moveTo>
                    <a:pt x="1" y="0"/>
                  </a:moveTo>
                  <a:lnTo>
                    <a:pt x="1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7"/>
            <p:cNvSpPr/>
            <p:nvPr/>
          </p:nvSpPr>
          <p:spPr>
            <a:xfrm>
              <a:off x="6185459" y="4005536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0"/>
                  </a:moveTo>
                  <a:lnTo>
                    <a:pt x="1" y="901"/>
                  </a:lnTo>
                  <a:lnTo>
                    <a:pt x="1535" y="3603"/>
                  </a:lnTo>
                  <a:lnTo>
                    <a:pt x="3103" y="2702"/>
                  </a:lnTo>
                  <a:lnTo>
                    <a:pt x="1535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7"/>
            <p:cNvSpPr/>
            <p:nvPr/>
          </p:nvSpPr>
          <p:spPr>
            <a:xfrm>
              <a:off x="6231922" y="4014501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9" y="0"/>
                  </a:moveTo>
                  <a:lnTo>
                    <a:pt x="1" y="901"/>
                  </a:lnTo>
                  <a:lnTo>
                    <a:pt x="1" y="2702"/>
                  </a:lnTo>
                  <a:lnTo>
                    <a:pt x="1569" y="1801"/>
                  </a:lnTo>
                  <a:lnTo>
                    <a:pt x="15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7"/>
            <p:cNvSpPr/>
            <p:nvPr/>
          </p:nvSpPr>
          <p:spPr>
            <a:xfrm>
              <a:off x="6216332" y="3996572"/>
              <a:ext cx="15602" cy="44825"/>
            </a:xfrm>
            <a:custGeom>
              <a:avLst/>
              <a:gdLst/>
              <a:ahLst/>
              <a:cxnLst/>
              <a:rect l="l" t="t" r="r" b="b"/>
              <a:pathLst>
                <a:path w="1568" h="4505" extrusionOk="0">
                  <a:moveTo>
                    <a:pt x="0" y="1"/>
                  </a:moveTo>
                  <a:lnTo>
                    <a:pt x="33" y="3603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7"/>
            <p:cNvSpPr/>
            <p:nvPr/>
          </p:nvSpPr>
          <p:spPr>
            <a:xfrm>
              <a:off x="6216332" y="3996572"/>
              <a:ext cx="15602" cy="44825"/>
            </a:xfrm>
            <a:custGeom>
              <a:avLst/>
              <a:gdLst/>
              <a:ahLst/>
              <a:cxnLst/>
              <a:rect l="l" t="t" r="r" b="b"/>
              <a:pathLst>
                <a:path w="1568" h="4505" extrusionOk="0">
                  <a:moveTo>
                    <a:pt x="0" y="1"/>
                  </a:moveTo>
                  <a:lnTo>
                    <a:pt x="33" y="3603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7"/>
            <p:cNvSpPr/>
            <p:nvPr/>
          </p:nvSpPr>
          <p:spPr>
            <a:xfrm>
              <a:off x="6216332" y="3987618"/>
              <a:ext cx="31203" cy="35850"/>
            </a:xfrm>
            <a:custGeom>
              <a:avLst/>
              <a:gdLst/>
              <a:ahLst/>
              <a:cxnLst/>
              <a:rect l="l" t="t" r="r" b="b"/>
              <a:pathLst>
                <a:path w="3136" h="3603" extrusionOk="0">
                  <a:moveTo>
                    <a:pt x="1568" y="0"/>
                  </a:moveTo>
                  <a:lnTo>
                    <a:pt x="0" y="901"/>
                  </a:lnTo>
                  <a:lnTo>
                    <a:pt x="1568" y="3603"/>
                  </a:lnTo>
                  <a:lnTo>
                    <a:pt x="3136" y="2702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7"/>
            <p:cNvSpPr/>
            <p:nvPr/>
          </p:nvSpPr>
          <p:spPr>
            <a:xfrm>
              <a:off x="6262795" y="3996572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1"/>
                  </a:moveTo>
                  <a:lnTo>
                    <a:pt x="0" y="901"/>
                  </a:lnTo>
                  <a:lnTo>
                    <a:pt x="0" y="2703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7"/>
            <p:cNvSpPr/>
            <p:nvPr/>
          </p:nvSpPr>
          <p:spPr>
            <a:xfrm>
              <a:off x="6247523" y="3978653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1" y="1"/>
                  </a:moveTo>
                  <a:lnTo>
                    <a:pt x="1" y="3603"/>
                  </a:lnTo>
                  <a:lnTo>
                    <a:pt x="1535" y="4504"/>
                  </a:lnTo>
                  <a:lnTo>
                    <a:pt x="1535" y="27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7"/>
            <p:cNvSpPr/>
            <p:nvPr/>
          </p:nvSpPr>
          <p:spPr>
            <a:xfrm>
              <a:off x="6247523" y="3978653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1" y="1"/>
                  </a:moveTo>
                  <a:lnTo>
                    <a:pt x="1" y="3603"/>
                  </a:lnTo>
                  <a:lnTo>
                    <a:pt x="1535" y="4504"/>
                  </a:lnTo>
                  <a:lnTo>
                    <a:pt x="1535" y="27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7"/>
            <p:cNvSpPr/>
            <p:nvPr/>
          </p:nvSpPr>
          <p:spPr>
            <a:xfrm>
              <a:off x="6247523" y="3969689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1"/>
                  </a:moveTo>
                  <a:lnTo>
                    <a:pt x="1" y="902"/>
                  </a:lnTo>
                  <a:lnTo>
                    <a:pt x="1535" y="3603"/>
                  </a:lnTo>
                  <a:lnTo>
                    <a:pt x="3103" y="270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7"/>
            <p:cNvSpPr/>
            <p:nvPr/>
          </p:nvSpPr>
          <p:spPr>
            <a:xfrm>
              <a:off x="6293986" y="3978653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8" y="1"/>
                  </a:moveTo>
                  <a:lnTo>
                    <a:pt x="1" y="901"/>
                  </a:lnTo>
                  <a:lnTo>
                    <a:pt x="1" y="2702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7"/>
            <p:cNvSpPr/>
            <p:nvPr/>
          </p:nvSpPr>
          <p:spPr>
            <a:xfrm>
              <a:off x="6278724" y="3960735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0" y="0"/>
                  </a:moveTo>
                  <a:lnTo>
                    <a:pt x="0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7"/>
            <p:cNvSpPr/>
            <p:nvPr/>
          </p:nvSpPr>
          <p:spPr>
            <a:xfrm>
              <a:off x="6278724" y="3960735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0" y="0"/>
                  </a:moveTo>
                  <a:lnTo>
                    <a:pt x="0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7"/>
            <p:cNvSpPr/>
            <p:nvPr/>
          </p:nvSpPr>
          <p:spPr>
            <a:xfrm>
              <a:off x="6278724" y="3951770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1"/>
                  </a:moveTo>
                  <a:lnTo>
                    <a:pt x="0" y="901"/>
                  </a:lnTo>
                  <a:lnTo>
                    <a:pt x="1535" y="3603"/>
                  </a:lnTo>
                  <a:lnTo>
                    <a:pt x="3102" y="270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7"/>
            <p:cNvSpPr/>
            <p:nvPr/>
          </p:nvSpPr>
          <p:spPr>
            <a:xfrm>
              <a:off x="6138996" y="3996244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9" y="0"/>
                  </a:moveTo>
                  <a:lnTo>
                    <a:pt x="1" y="868"/>
                  </a:lnTo>
                  <a:lnTo>
                    <a:pt x="1" y="2702"/>
                  </a:lnTo>
                  <a:lnTo>
                    <a:pt x="1569" y="1802"/>
                  </a:lnTo>
                  <a:lnTo>
                    <a:pt x="15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7"/>
            <p:cNvSpPr/>
            <p:nvPr/>
          </p:nvSpPr>
          <p:spPr>
            <a:xfrm>
              <a:off x="6123406" y="3978325"/>
              <a:ext cx="15602" cy="44815"/>
            </a:xfrm>
            <a:custGeom>
              <a:avLst/>
              <a:gdLst/>
              <a:ahLst/>
              <a:cxnLst/>
              <a:rect l="l" t="t" r="r" b="b"/>
              <a:pathLst>
                <a:path w="1568" h="4504" extrusionOk="0">
                  <a:moveTo>
                    <a:pt x="0" y="0"/>
                  </a:moveTo>
                  <a:lnTo>
                    <a:pt x="0" y="3569"/>
                  </a:lnTo>
                  <a:lnTo>
                    <a:pt x="1568" y="4503"/>
                  </a:lnTo>
                  <a:lnTo>
                    <a:pt x="1568" y="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7"/>
            <p:cNvSpPr/>
            <p:nvPr/>
          </p:nvSpPr>
          <p:spPr>
            <a:xfrm>
              <a:off x="6123406" y="3978325"/>
              <a:ext cx="15602" cy="44815"/>
            </a:xfrm>
            <a:custGeom>
              <a:avLst/>
              <a:gdLst/>
              <a:ahLst/>
              <a:cxnLst/>
              <a:rect l="l" t="t" r="r" b="b"/>
              <a:pathLst>
                <a:path w="1568" h="4504" extrusionOk="0">
                  <a:moveTo>
                    <a:pt x="0" y="0"/>
                  </a:moveTo>
                  <a:lnTo>
                    <a:pt x="0" y="3569"/>
                  </a:lnTo>
                  <a:lnTo>
                    <a:pt x="1568" y="4503"/>
                  </a:lnTo>
                  <a:lnTo>
                    <a:pt x="1568" y="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7"/>
            <p:cNvSpPr/>
            <p:nvPr/>
          </p:nvSpPr>
          <p:spPr>
            <a:xfrm>
              <a:off x="6123406" y="3969361"/>
              <a:ext cx="31203" cy="35521"/>
            </a:xfrm>
            <a:custGeom>
              <a:avLst/>
              <a:gdLst/>
              <a:ahLst/>
              <a:cxnLst/>
              <a:rect l="l" t="t" r="r" b="b"/>
              <a:pathLst>
                <a:path w="3136" h="3570" extrusionOk="0">
                  <a:moveTo>
                    <a:pt x="1568" y="1"/>
                  </a:moveTo>
                  <a:lnTo>
                    <a:pt x="0" y="901"/>
                  </a:lnTo>
                  <a:lnTo>
                    <a:pt x="1568" y="3570"/>
                  </a:lnTo>
                  <a:lnTo>
                    <a:pt x="3136" y="27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7"/>
            <p:cNvSpPr/>
            <p:nvPr/>
          </p:nvSpPr>
          <p:spPr>
            <a:xfrm>
              <a:off x="6170197" y="3977987"/>
              <a:ext cx="15273" cy="26895"/>
            </a:xfrm>
            <a:custGeom>
              <a:avLst/>
              <a:gdLst/>
              <a:ahLst/>
              <a:cxnLst/>
              <a:rect l="l" t="t" r="r" b="b"/>
              <a:pathLst>
                <a:path w="1535" h="2703" extrusionOk="0">
                  <a:moveTo>
                    <a:pt x="1535" y="1"/>
                  </a:moveTo>
                  <a:lnTo>
                    <a:pt x="0" y="901"/>
                  </a:lnTo>
                  <a:lnTo>
                    <a:pt x="0" y="2703"/>
                  </a:lnTo>
                  <a:lnTo>
                    <a:pt x="1535" y="1802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7"/>
            <p:cNvSpPr/>
            <p:nvPr/>
          </p:nvSpPr>
          <p:spPr>
            <a:xfrm>
              <a:off x="6154597" y="3960396"/>
              <a:ext cx="15612" cy="44486"/>
            </a:xfrm>
            <a:custGeom>
              <a:avLst/>
              <a:gdLst/>
              <a:ahLst/>
              <a:cxnLst/>
              <a:rect l="l" t="t" r="r" b="b"/>
              <a:pathLst>
                <a:path w="1569" h="4471" extrusionOk="0">
                  <a:moveTo>
                    <a:pt x="1" y="1"/>
                  </a:moveTo>
                  <a:lnTo>
                    <a:pt x="1" y="3570"/>
                  </a:lnTo>
                  <a:lnTo>
                    <a:pt x="1568" y="4471"/>
                  </a:lnTo>
                  <a:lnTo>
                    <a:pt x="1568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7"/>
            <p:cNvSpPr/>
            <p:nvPr/>
          </p:nvSpPr>
          <p:spPr>
            <a:xfrm>
              <a:off x="6154597" y="3960396"/>
              <a:ext cx="15612" cy="44486"/>
            </a:xfrm>
            <a:custGeom>
              <a:avLst/>
              <a:gdLst/>
              <a:ahLst/>
              <a:cxnLst/>
              <a:rect l="l" t="t" r="r" b="b"/>
              <a:pathLst>
                <a:path w="1569" h="4471" extrusionOk="0">
                  <a:moveTo>
                    <a:pt x="1" y="1"/>
                  </a:moveTo>
                  <a:lnTo>
                    <a:pt x="1" y="3570"/>
                  </a:lnTo>
                  <a:lnTo>
                    <a:pt x="1568" y="4471"/>
                  </a:lnTo>
                  <a:lnTo>
                    <a:pt x="1568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7"/>
            <p:cNvSpPr/>
            <p:nvPr/>
          </p:nvSpPr>
          <p:spPr>
            <a:xfrm>
              <a:off x="6154597" y="3951442"/>
              <a:ext cx="30875" cy="35521"/>
            </a:xfrm>
            <a:custGeom>
              <a:avLst/>
              <a:gdLst/>
              <a:ahLst/>
              <a:cxnLst/>
              <a:rect l="l" t="t" r="r" b="b"/>
              <a:pathLst>
                <a:path w="3103" h="3570" extrusionOk="0">
                  <a:moveTo>
                    <a:pt x="1568" y="0"/>
                  </a:moveTo>
                  <a:lnTo>
                    <a:pt x="1" y="901"/>
                  </a:lnTo>
                  <a:lnTo>
                    <a:pt x="1568" y="3569"/>
                  </a:lnTo>
                  <a:lnTo>
                    <a:pt x="3103" y="2669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7"/>
            <p:cNvSpPr/>
            <p:nvPr/>
          </p:nvSpPr>
          <p:spPr>
            <a:xfrm>
              <a:off x="6201060" y="3960396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8" y="1"/>
                  </a:moveTo>
                  <a:lnTo>
                    <a:pt x="1" y="868"/>
                  </a:lnTo>
                  <a:lnTo>
                    <a:pt x="1" y="2703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7"/>
            <p:cNvSpPr/>
            <p:nvPr/>
          </p:nvSpPr>
          <p:spPr>
            <a:xfrm>
              <a:off x="6185459" y="3942478"/>
              <a:ext cx="15612" cy="44815"/>
            </a:xfrm>
            <a:custGeom>
              <a:avLst/>
              <a:gdLst/>
              <a:ahLst/>
              <a:cxnLst/>
              <a:rect l="l" t="t" r="r" b="b"/>
              <a:pathLst>
                <a:path w="1569" h="4504" extrusionOk="0">
                  <a:moveTo>
                    <a:pt x="1" y="1"/>
                  </a:moveTo>
                  <a:lnTo>
                    <a:pt x="34" y="3570"/>
                  </a:lnTo>
                  <a:lnTo>
                    <a:pt x="1569" y="4504"/>
                  </a:lnTo>
                  <a:lnTo>
                    <a:pt x="1569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7"/>
            <p:cNvSpPr/>
            <p:nvPr/>
          </p:nvSpPr>
          <p:spPr>
            <a:xfrm>
              <a:off x="6185459" y="3942478"/>
              <a:ext cx="15612" cy="44815"/>
            </a:xfrm>
            <a:custGeom>
              <a:avLst/>
              <a:gdLst/>
              <a:ahLst/>
              <a:cxnLst/>
              <a:rect l="l" t="t" r="r" b="b"/>
              <a:pathLst>
                <a:path w="1569" h="4504" extrusionOk="0">
                  <a:moveTo>
                    <a:pt x="1" y="1"/>
                  </a:moveTo>
                  <a:lnTo>
                    <a:pt x="34" y="3570"/>
                  </a:lnTo>
                  <a:lnTo>
                    <a:pt x="1569" y="4504"/>
                  </a:lnTo>
                  <a:lnTo>
                    <a:pt x="1569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7"/>
            <p:cNvSpPr/>
            <p:nvPr/>
          </p:nvSpPr>
          <p:spPr>
            <a:xfrm>
              <a:off x="6185459" y="3933513"/>
              <a:ext cx="31213" cy="35531"/>
            </a:xfrm>
            <a:custGeom>
              <a:avLst/>
              <a:gdLst/>
              <a:ahLst/>
              <a:cxnLst/>
              <a:rect l="l" t="t" r="r" b="b"/>
              <a:pathLst>
                <a:path w="3137" h="3571" extrusionOk="0">
                  <a:moveTo>
                    <a:pt x="1569" y="1"/>
                  </a:moveTo>
                  <a:lnTo>
                    <a:pt x="1" y="902"/>
                  </a:lnTo>
                  <a:lnTo>
                    <a:pt x="1569" y="3570"/>
                  </a:lnTo>
                  <a:lnTo>
                    <a:pt x="3136" y="2703"/>
                  </a:lnTo>
                  <a:lnTo>
                    <a:pt x="1569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7"/>
            <p:cNvSpPr/>
            <p:nvPr/>
          </p:nvSpPr>
          <p:spPr>
            <a:xfrm>
              <a:off x="6232261" y="3942149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0"/>
                  </a:moveTo>
                  <a:lnTo>
                    <a:pt x="0" y="901"/>
                  </a:lnTo>
                  <a:lnTo>
                    <a:pt x="0" y="2702"/>
                  </a:lnTo>
                  <a:lnTo>
                    <a:pt x="1568" y="1835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7"/>
            <p:cNvSpPr/>
            <p:nvPr/>
          </p:nvSpPr>
          <p:spPr>
            <a:xfrm>
              <a:off x="6216660" y="3924221"/>
              <a:ext cx="15612" cy="44825"/>
            </a:xfrm>
            <a:custGeom>
              <a:avLst/>
              <a:gdLst/>
              <a:ahLst/>
              <a:cxnLst/>
              <a:rect l="l" t="t" r="r" b="b"/>
              <a:pathLst>
                <a:path w="1569" h="4505" extrusionOk="0">
                  <a:moveTo>
                    <a:pt x="0" y="1"/>
                  </a:moveTo>
                  <a:lnTo>
                    <a:pt x="0" y="3604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17"/>
            <p:cNvSpPr/>
            <p:nvPr/>
          </p:nvSpPr>
          <p:spPr>
            <a:xfrm>
              <a:off x="6216660" y="3924221"/>
              <a:ext cx="15612" cy="44825"/>
            </a:xfrm>
            <a:custGeom>
              <a:avLst/>
              <a:gdLst/>
              <a:ahLst/>
              <a:cxnLst/>
              <a:rect l="l" t="t" r="r" b="b"/>
              <a:pathLst>
                <a:path w="1569" h="4505" extrusionOk="0">
                  <a:moveTo>
                    <a:pt x="0" y="1"/>
                  </a:moveTo>
                  <a:lnTo>
                    <a:pt x="0" y="3604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7"/>
            <p:cNvSpPr/>
            <p:nvPr/>
          </p:nvSpPr>
          <p:spPr>
            <a:xfrm>
              <a:off x="6216660" y="3915595"/>
              <a:ext cx="31203" cy="35521"/>
            </a:xfrm>
            <a:custGeom>
              <a:avLst/>
              <a:gdLst/>
              <a:ahLst/>
              <a:cxnLst/>
              <a:rect l="l" t="t" r="r" b="b"/>
              <a:pathLst>
                <a:path w="3136" h="3570" extrusionOk="0">
                  <a:moveTo>
                    <a:pt x="1568" y="1"/>
                  </a:moveTo>
                  <a:lnTo>
                    <a:pt x="0" y="868"/>
                  </a:lnTo>
                  <a:lnTo>
                    <a:pt x="1568" y="3570"/>
                  </a:lnTo>
                  <a:lnTo>
                    <a:pt x="3136" y="2669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75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756" y="4733517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4" name="Google Shape;62;p17"/>
          <p:cNvSpPr txBox="1">
            <a:spLocks/>
          </p:cNvSpPr>
          <p:nvPr/>
        </p:nvSpPr>
        <p:spPr>
          <a:xfrm>
            <a:off x="4515272" y="34204"/>
            <a:ext cx="3851081" cy="402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1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smtClean="0"/>
              <a:t>Final bachelor degree project</a:t>
            </a:r>
          </a:p>
          <a:p>
            <a:pPr marL="0" indent="0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7" name="Google Shape;2177;p40"/>
          <p:cNvSpPr/>
          <p:nvPr/>
        </p:nvSpPr>
        <p:spPr>
          <a:xfrm flipH="1">
            <a:off x="1203343" y="2968822"/>
            <a:ext cx="1988208" cy="2134908"/>
          </a:xfrm>
          <a:custGeom>
            <a:avLst/>
            <a:gdLst/>
            <a:ahLst/>
            <a:cxnLst/>
            <a:rect l="l" t="t" r="r" b="b"/>
            <a:pathLst>
              <a:path w="50938" h="33325" extrusionOk="0">
                <a:moveTo>
                  <a:pt x="5905" y="0"/>
                </a:moveTo>
                <a:cubicBezTo>
                  <a:pt x="2636" y="0"/>
                  <a:pt x="1" y="2635"/>
                  <a:pt x="1" y="5905"/>
                </a:cubicBezTo>
                <a:lnTo>
                  <a:pt x="1" y="27420"/>
                </a:lnTo>
                <a:cubicBezTo>
                  <a:pt x="1" y="30689"/>
                  <a:pt x="2636" y="33324"/>
                  <a:pt x="5905" y="33324"/>
                </a:cubicBezTo>
                <a:lnTo>
                  <a:pt x="45066" y="33324"/>
                </a:lnTo>
                <a:cubicBezTo>
                  <a:pt x="48302" y="33324"/>
                  <a:pt x="50937" y="30689"/>
                  <a:pt x="50937" y="27420"/>
                </a:cubicBezTo>
                <a:lnTo>
                  <a:pt x="50937" y="5905"/>
                </a:lnTo>
                <a:cubicBezTo>
                  <a:pt x="50937" y="2635"/>
                  <a:pt x="48302" y="0"/>
                  <a:pt x="45066" y="0"/>
                </a:cubicBezTo>
                <a:close/>
              </a:path>
            </a:pathLst>
          </a:cu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178" name="Google Shape;2178;p40"/>
          <p:cNvGrpSpPr/>
          <p:nvPr/>
        </p:nvGrpSpPr>
        <p:grpSpPr>
          <a:xfrm>
            <a:off x="1926011" y="1973373"/>
            <a:ext cx="520811" cy="794789"/>
            <a:chOff x="7921560" y="4387784"/>
            <a:chExt cx="520811" cy="794789"/>
          </a:xfrm>
        </p:grpSpPr>
        <p:sp>
          <p:nvSpPr>
            <p:cNvPr id="2179" name="Google Shape;2179;p40"/>
            <p:cNvSpPr/>
            <p:nvPr/>
          </p:nvSpPr>
          <p:spPr>
            <a:xfrm>
              <a:off x="7921560" y="4387784"/>
              <a:ext cx="520811" cy="237305"/>
            </a:xfrm>
            <a:custGeom>
              <a:avLst/>
              <a:gdLst/>
              <a:ahLst/>
              <a:cxnLst/>
              <a:rect l="l" t="t" r="r" b="b"/>
              <a:pathLst>
                <a:path w="47368" h="21583" extrusionOk="0">
                  <a:moveTo>
                    <a:pt x="23684" y="1"/>
                  </a:moveTo>
                  <a:lnTo>
                    <a:pt x="0" y="21583"/>
                  </a:lnTo>
                  <a:lnTo>
                    <a:pt x="47368" y="21583"/>
                  </a:lnTo>
                  <a:lnTo>
                    <a:pt x="2368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40"/>
            <p:cNvSpPr/>
            <p:nvPr/>
          </p:nvSpPr>
          <p:spPr>
            <a:xfrm>
              <a:off x="8309964" y="4387784"/>
              <a:ext cx="75569" cy="185596"/>
            </a:xfrm>
            <a:custGeom>
              <a:avLst/>
              <a:gdLst/>
              <a:ahLst/>
              <a:cxnLst/>
              <a:rect l="l" t="t" r="r" b="b"/>
              <a:pathLst>
                <a:path w="6873" h="16880" extrusionOk="0">
                  <a:moveTo>
                    <a:pt x="1" y="1"/>
                  </a:moveTo>
                  <a:lnTo>
                    <a:pt x="1" y="16880"/>
                  </a:lnTo>
                  <a:lnTo>
                    <a:pt x="6872" y="16880"/>
                  </a:lnTo>
                  <a:lnTo>
                    <a:pt x="687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40"/>
            <p:cNvSpPr/>
            <p:nvPr/>
          </p:nvSpPr>
          <p:spPr>
            <a:xfrm>
              <a:off x="7921560" y="4668733"/>
              <a:ext cx="520811" cy="513840"/>
            </a:xfrm>
            <a:custGeom>
              <a:avLst/>
              <a:gdLst/>
              <a:ahLst/>
              <a:cxnLst/>
              <a:rect l="l" t="t" r="r" b="b"/>
              <a:pathLst>
                <a:path w="47368" h="46734" extrusionOk="0">
                  <a:moveTo>
                    <a:pt x="20849" y="5805"/>
                  </a:moveTo>
                  <a:lnTo>
                    <a:pt x="20849" y="20649"/>
                  </a:lnTo>
                  <a:lnTo>
                    <a:pt x="8607" y="20649"/>
                  </a:lnTo>
                  <a:lnTo>
                    <a:pt x="8607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519" y="20649"/>
                  </a:lnTo>
                  <a:lnTo>
                    <a:pt x="26519" y="5805"/>
                  </a:lnTo>
                  <a:close/>
                  <a:moveTo>
                    <a:pt x="20849" y="26119"/>
                  </a:moveTo>
                  <a:lnTo>
                    <a:pt x="20849" y="40963"/>
                  </a:lnTo>
                  <a:lnTo>
                    <a:pt x="8607" y="40963"/>
                  </a:lnTo>
                  <a:lnTo>
                    <a:pt x="8607" y="26119"/>
                  </a:lnTo>
                  <a:close/>
                  <a:moveTo>
                    <a:pt x="38728" y="26119"/>
                  </a:moveTo>
                  <a:lnTo>
                    <a:pt x="38728" y="40963"/>
                  </a:lnTo>
                  <a:lnTo>
                    <a:pt x="26519" y="40963"/>
                  </a:lnTo>
                  <a:lnTo>
                    <a:pt x="26519" y="26119"/>
                  </a:lnTo>
                  <a:close/>
                  <a:moveTo>
                    <a:pt x="0" y="1"/>
                  </a:moveTo>
                  <a:lnTo>
                    <a:pt x="0" y="46734"/>
                  </a:lnTo>
                  <a:lnTo>
                    <a:pt x="47368" y="46734"/>
                  </a:lnTo>
                  <a:lnTo>
                    <a:pt x="473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2" name="Google Shape;2182;p40"/>
          <p:cNvGrpSpPr/>
          <p:nvPr/>
        </p:nvGrpSpPr>
        <p:grpSpPr>
          <a:xfrm>
            <a:off x="4495342" y="1738690"/>
            <a:ext cx="520437" cy="1028063"/>
            <a:chOff x="8907069" y="3951330"/>
            <a:chExt cx="520437" cy="1028063"/>
          </a:xfrm>
        </p:grpSpPr>
        <p:sp>
          <p:nvSpPr>
            <p:cNvPr id="2183" name="Google Shape;2183;p40"/>
            <p:cNvSpPr/>
            <p:nvPr/>
          </p:nvSpPr>
          <p:spPr>
            <a:xfrm>
              <a:off x="8935308" y="4650959"/>
              <a:ext cx="7" cy="7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l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40"/>
            <p:cNvSpPr/>
            <p:nvPr/>
          </p:nvSpPr>
          <p:spPr>
            <a:xfrm>
              <a:off x="8907069" y="3951330"/>
              <a:ext cx="520437" cy="514214"/>
            </a:xfrm>
            <a:custGeom>
              <a:avLst/>
              <a:gdLst/>
              <a:ahLst/>
              <a:cxnLst/>
              <a:rect l="l" t="t" r="r" b="b"/>
              <a:pathLst>
                <a:path w="47334" h="46768" extrusionOk="0">
                  <a:moveTo>
                    <a:pt x="20815" y="5805"/>
                  </a:moveTo>
                  <a:lnTo>
                    <a:pt x="20815" y="20649"/>
                  </a:lnTo>
                  <a:lnTo>
                    <a:pt x="8606" y="20649"/>
                  </a:lnTo>
                  <a:lnTo>
                    <a:pt x="8606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486" y="20649"/>
                  </a:lnTo>
                  <a:lnTo>
                    <a:pt x="26486" y="5805"/>
                  </a:lnTo>
                  <a:close/>
                  <a:moveTo>
                    <a:pt x="20815" y="26120"/>
                  </a:moveTo>
                  <a:lnTo>
                    <a:pt x="20815" y="40963"/>
                  </a:lnTo>
                  <a:lnTo>
                    <a:pt x="8606" y="40963"/>
                  </a:lnTo>
                  <a:lnTo>
                    <a:pt x="8606" y="26120"/>
                  </a:lnTo>
                  <a:close/>
                  <a:moveTo>
                    <a:pt x="38728" y="26120"/>
                  </a:moveTo>
                  <a:lnTo>
                    <a:pt x="38728" y="40963"/>
                  </a:lnTo>
                  <a:lnTo>
                    <a:pt x="26486" y="40963"/>
                  </a:lnTo>
                  <a:lnTo>
                    <a:pt x="26486" y="26120"/>
                  </a:lnTo>
                  <a:close/>
                  <a:moveTo>
                    <a:pt x="0" y="1"/>
                  </a:moveTo>
                  <a:lnTo>
                    <a:pt x="0" y="46768"/>
                  </a:lnTo>
                  <a:lnTo>
                    <a:pt x="47334" y="46768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40"/>
            <p:cNvSpPr/>
            <p:nvPr/>
          </p:nvSpPr>
          <p:spPr>
            <a:xfrm>
              <a:off x="8907069" y="3960393"/>
              <a:ext cx="520437" cy="514214"/>
            </a:xfrm>
            <a:custGeom>
              <a:avLst/>
              <a:gdLst/>
              <a:ahLst/>
              <a:cxnLst/>
              <a:rect l="l" t="t" r="r" b="b"/>
              <a:pathLst>
                <a:path w="47334" h="46768" extrusionOk="0">
                  <a:moveTo>
                    <a:pt x="20815" y="5805"/>
                  </a:moveTo>
                  <a:lnTo>
                    <a:pt x="20815" y="20649"/>
                  </a:lnTo>
                  <a:lnTo>
                    <a:pt x="8606" y="20649"/>
                  </a:lnTo>
                  <a:lnTo>
                    <a:pt x="8606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486" y="20649"/>
                  </a:lnTo>
                  <a:lnTo>
                    <a:pt x="26486" y="5805"/>
                  </a:lnTo>
                  <a:close/>
                  <a:moveTo>
                    <a:pt x="20815" y="26120"/>
                  </a:moveTo>
                  <a:lnTo>
                    <a:pt x="20815" y="40963"/>
                  </a:lnTo>
                  <a:lnTo>
                    <a:pt x="8606" y="40963"/>
                  </a:lnTo>
                  <a:lnTo>
                    <a:pt x="8606" y="26120"/>
                  </a:lnTo>
                  <a:close/>
                  <a:moveTo>
                    <a:pt x="38728" y="26120"/>
                  </a:moveTo>
                  <a:lnTo>
                    <a:pt x="38728" y="40963"/>
                  </a:lnTo>
                  <a:lnTo>
                    <a:pt x="26486" y="40963"/>
                  </a:lnTo>
                  <a:lnTo>
                    <a:pt x="26486" y="26120"/>
                  </a:lnTo>
                  <a:close/>
                  <a:moveTo>
                    <a:pt x="0" y="1"/>
                  </a:moveTo>
                  <a:lnTo>
                    <a:pt x="0" y="46768"/>
                  </a:lnTo>
                  <a:lnTo>
                    <a:pt x="47334" y="46768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40"/>
            <p:cNvSpPr/>
            <p:nvPr/>
          </p:nvSpPr>
          <p:spPr>
            <a:xfrm>
              <a:off x="8907069" y="4465542"/>
              <a:ext cx="520437" cy="513851"/>
            </a:xfrm>
            <a:custGeom>
              <a:avLst/>
              <a:gdLst/>
              <a:ahLst/>
              <a:cxnLst/>
              <a:rect l="l" t="t" r="r" b="b"/>
              <a:pathLst>
                <a:path w="47334" h="46735" extrusionOk="0">
                  <a:moveTo>
                    <a:pt x="20815" y="5805"/>
                  </a:moveTo>
                  <a:lnTo>
                    <a:pt x="20815" y="20649"/>
                  </a:lnTo>
                  <a:lnTo>
                    <a:pt x="8606" y="20649"/>
                  </a:lnTo>
                  <a:lnTo>
                    <a:pt x="8606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486" y="20649"/>
                  </a:lnTo>
                  <a:lnTo>
                    <a:pt x="26486" y="5805"/>
                  </a:lnTo>
                  <a:close/>
                  <a:moveTo>
                    <a:pt x="0" y="1"/>
                  </a:moveTo>
                  <a:lnTo>
                    <a:pt x="0" y="46734"/>
                  </a:lnTo>
                  <a:lnTo>
                    <a:pt x="16012" y="46734"/>
                  </a:lnTo>
                  <a:lnTo>
                    <a:pt x="16012" y="35793"/>
                  </a:lnTo>
                  <a:cubicBezTo>
                    <a:pt x="16012" y="31590"/>
                    <a:pt x="19447" y="28187"/>
                    <a:pt x="23650" y="28187"/>
                  </a:cubicBezTo>
                  <a:cubicBezTo>
                    <a:pt x="25785" y="28187"/>
                    <a:pt x="27687" y="29021"/>
                    <a:pt x="29054" y="30422"/>
                  </a:cubicBezTo>
                  <a:cubicBezTo>
                    <a:pt x="30455" y="31790"/>
                    <a:pt x="31289" y="33691"/>
                    <a:pt x="31289" y="35826"/>
                  </a:cubicBezTo>
                  <a:lnTo>
                    <a:pt x="31289" y="46734"/>
                  </a:lnTo>
                  <a:lnTo>
                    <a:pt x="47334" y="46734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7" name="Google Shape;2187;p40"/>
          <p:cNvGrpSpPr/>
          <p:nvPr/>
        </p:nvGrpSpPr>
        <p:grpSpPr>
          <a:xfrm>
            <a:off x="7075139" y="1254912"/>
            <a:ext cx="520448" cy="1513242"/>
            <a:chOff x="9892204" y="3206848"/>
            <a:chExt cx="520448" cy="1513242"/>
          </a:xfrm>
        </p:grpSpPr>
        <p:sp>
          <p:nvSpPr>
            <p:cNvPr id="2188" name="Google Shape;2188;p40"/>
            <p:cNvSpPr/>
            <p:nvPr/>
          </p:nvSpPr>
          <p:spPr>
            <a:xfrm>
              <a:off x="9892204" y="3289523"/>
              <a:ext cx="520448" cy="94271"/>
            </a:xfrm>
            <a:custGeom>
              <a:avLst/>
              <a:gdLst/>
              <a:ahLst/>
              <a:cxnLst/>
              <a:rect l="l" t="t" r="r" b="b"/>
              <a:pathLst>
                <a:path w="47335" h="8574" extrusionOk="0">
                  <a:moveTo>
                    <a:pt x="23684" y="1"/>
                  </a:moveTo>
                  <a:lnTo>
                    <a:pt x="0" y="8574"/>
                  </a:lnTo>
                  <a:lnTo>
                    <a:pt x="47334" y="8574"/>
                  </a:lnTo>
                  <a:lnTo>
                    <a:pt x="2368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40"/>
            <p:cNvSpPr/>
            <p:nvPr/>
          </p:nvSpPr>
          <p:spPr>
            <a:xfrm>
              <a:off x="9892204" y="4623257"/>
              <a:ext cx="520448" cy="96833"/>
            </a:xfrm>
            <a:custGeom>
              <a:avLst/>
              <a:gdLst/>
              <a:ahLst/>
              <a:cxnLst/>
              <a:rect l="l" t="t" r="r" b="b"/>
              <a:pathLst>
                <a:path w="47335" h="8807" extrusionOk="0">
                  <a:moveTo>
                    <a:pt x="0" y="0"/>
                  </a:moveTo>
                  <a:lnTo>
                    <a:pt x="0" y="4370"/>
                  </a:lnTo>
                  <a:lnTo>
                    <a:pt x="0" y="8807"/>
                  </a:lnTo>
                  <a:lnTo>
                    <a:pt x="47334" y="8807"/>
                  </a:lnTo>
                  <a:lnTo>
                    <a:pt x="47334" y="4370"/>
                  </a:lnTo>
                  <a:lnTo>
                    <a:pt x="4733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40"/>
            <p:cNvSpPr/>
            <p:nvPr/>
          </p:nvSpPr>
          <p:spPr>
            <a:xfrm>
              <a:off x="9892204" y="3430884"/>
              <a:ext cx="520448" cy="1146152"/>
            </a:xfrm>
            <a:custGeom>
              <a:avLst/>
              <a:gdLst/>
              <a:ahLst/>
              <a:cxnLst/>
              <a:rect l="l" t="t" r="r" b="b"/>
              <a:pathLst>
                <a:path w="47335" h="104243" extrusionOk="0">
                  <a:moveTo>
                    <a:pt x="11742" y="3670"/>
                  </a:moveTo>
                  <a:lnTo>
                    <a:pt x="11742" y="9508"/>
                  </a:lnTo>
                  <a:lnTo>
                    <a:pt x="4937" y="9508"/>
                  </a:lnTo>
                  <a:lnTo>
                    <a:pt x="4937" y="3670"/>
                  </a:lnTo>
                  <a:close/>
                  <a:moveTo>
                    <a:pt x="21949" y="3670"/>
                  </a:moveTo>
                  <a:lnTo>
                    <a:pt x="21949" y="9508"/>
                  </a:lnTo>
                  <a:lnTo>
                    <a:pt x="15145" y="9508"/>
                  </a:lnTo>
                  <a:lnTo>
                    <a:pt x="15145" y="3670"/>
                  </a:lnTo>
                  <a:close/>
                  <a:moveTo>
                    <a:pt x="32190" y="3670"/>
                  </a:moveTo>
                  <a:lnTo>
                    <a:pt x="32190" y="9508"/>
                  </a:lnTo>
                  <a:lnTo>
                    <a:pt x="25385" y="9508"/>
                  </a:lnTo>
                  <a:lnTo>
                    <a:pt x="25385" y="3670"/>
                  </a:lnTo>
                  <a:close/>
                  <a:moveTo>
                    <a:pt x="42431" y="3670"/>
                  </a:moveTo>
                  <a:lnTo>
                    <a:pt x="42431" y="9508"/>
                  </a:lnTo>
                  <a:lnTo>
                    <a:pt x="35626" y="9508"/>
                  </a:lnTo>
                  <a:lnTo>
                    <a:pt x="35626" y="3670"/>
                  </a:lnTo>
                  <a:close/>
                  <a:moveTo>
                    <a:pt x="11742" y="11943"/>
                  </a:moveTo>
                  <a:lnTo>
                    <a:pt x="11742" y="17780"/>
                  </a:lnTo>
                  <a:lnTo>
                    <a:pt x="4937" y="17780"/>
                  </a:lnTo>
                  <a:lnTo>
                    <a:pt x="4937" y="11943"/>
                  </a:lnTo>
                  <a:close/>
                  <a:moveTo>
                    <a:pt x="21949" y="11943"/>
                  </a:moveTo>
                  <a:lnTo>
                    <a:pt x="21949" y="17780"/>
                  </a:lnTo>
                  <a:lnTo>
                    <a:pt x="15145" y="17780"/>
                  </a:lnTo>
                  <a:lnTo>
                    <a:pt x="15145" y="11943"/>
                  </a:lnTo>
                  <a:close/>
                  <a:moveTo>
                    <a:pt x="32190" y="11943"/>
                  </a:moveTo>
                  <a:lnTo>
                    <a:pt x="32190" y="17780"/>
                  </a:lnTo>
                  <a:lnTo>
                    <a:pt x="25385" y="17780"/>
                  </a:lnTo>
                  <a:lnTo>
                    <a:pt x="25385" y="11943"/>
                  </a:lnTo>
                  <a:close/>
                  <a:moveTo>
                    <a:pt x="42431" y="11943"/>
                  </a:moveTo>
                  <a:lnTo>
                    <a:pt x="42431" y="17780"/>
                  </a:lnTo>
                  <a:lnTo>
                    <a:pt x="35626" y="17780"/>
                  </a:lnTo>
                  <a:lnTo>
                    <a:pt x="35626" y="11943"/>
                  </a:lnTo>
                  <a:close/>
                  <a:moveTo>
                    <a:pt x="11742" y="20215"/>
                  </a:moveTo>
                  <a:lnTo>
                    <a:pt x="11742" y="26086"/>
                  </a:lnTo>
                  <a:lnTo>
                    <a:pt x="4937" y="26086"/>
                  </a:lnTo>
                  <a:lnTo>
                    <a:pt x="4937" y="20215"/>
                  </a:lnTo>
                  <a:close/>
                  <a:moveTo>
                    <a:pt x="21949" y="20215"/>
                  </a:moveTo>
                  <a:lnTo>
                    <a:pt x="21949" y="26086"/>
                  </a:lnTo>
                  <a:lnTo>
                    <a:pt x="15145" y="26086"/>
                  </a:lnTo>
                  <a:lnTo>
                    <a:pt x="15145" y="20215"/>
                  </a:lnTo>
                  <a:close/>
                  <a:moveTo>
                    <a:pt x="32190" y="20215"/>
                  </a:moveTo>
                  <a:lnTo>
                    <a:pt x="32190" y="26086"/>
                  </a:lnTo>
                  <a:lnTo>
                    <a:pt x="25385" y="26086"/>
                  </a:lnTo>
                  <a:lnTo>
                    <a:pt x="25385" y="20215"/>
                  </a:lnTo>
                  <a:close/>
                  <a:moveTo>
                    <a:pt x="42431" y="20215"/>
                  </a:moveTo>
                  <a:lnTo>
                    <a:pt x="42431" y="26086"/>
                  </a:lnTo>
                  <a:lnTo>
                    <a:pt x="35626" y="26086"/>
                  </a:lnTo>
                  <a:lnTo>
                    <a:pt x="35626" y="20215"/>
                  </a:lnTo>
                  <a:close/>
                  <a:moveTo>
                    <a:pt x="11742" y="28521"/>
                  </a:moveTo>
                  <a:lnTo>
                    <a:pt x="11742" y="34359"/>
                  </a:lnTo>
                  <a:lnTo>
                    <a:pt x="4937" y="34359"/>
                  </a:lnTo>
                  <a:lnTo>
                    <a:pt x="4937" y="28521"/>
                  </a:lnTo>
                  <a:close/>
                  <a:moveTo>
                    <a:pt x="21949" y="28521"/>
                  </a:moveTo>
                  <a:lnTo>
                    <a:pt x="21949" y="34359"/>
                  </a:lnTo>
                  <a:lnTo>
                    <a:pt x="15145" y="34359"/>
                  </a:lnTo>
                  <a:lnTo>
                    <a:pt x="15145" y="28521"/>
                  </a:lnTo>
                  <a:close/>
                  <a:moveTo>
                    <a:pt x="32190" y="28521"/>
                  </a:moveTo>
                  <a:lnTo>
                    <a:pt x="32190" y="34359"/>
                  </a:lnTo>
                  <a:lnTo>
                    <a:pt x="25385" y="34359"/>
                  </a:lnTo>
                  <a:lnTo>
                    <a:pt x="25385" y="28521"/>
                  </a:lnTo>
                  <a:close/>
                  <a:moveTo>
                    <a:pt x="42431" y="28521"/>
                  </a:moveTo>
                  <a:lnTo>
                    <a:pt x="42431" y="34359"/>
                  </a:lnTo>
                  <a:lnTo>
                    <a:pt x="35626" y="34359"/>
                  </a:lnTo>
                  <a:lnTo>
                    <a:pt x="35626" y="28521"/>
                  </a:lnTo>
                  <a:close/>
                  <a:moveTo>
                    <a:pt x="11742" y="36794"/>
                  </a:moveTo>
                  <a:lnTo>
                    <a:pt x="11742" y="42631"/>
                  </a:lnTo>
                  <a:lnTo>
                    <a:pt x="4937" y="42631"/>
                  </a:lnTo>
                  <a:lnTo>
                    <a:pt x="4937" y="36794"/>
                  </a:lnTo>
                  <a:close/>
                  <a:moveTo>
                    <a:pt x="21949" y="36794"/>
                  </a:moveTo>
                  <a:lnTo>
                    <a:pt x="21949" y="42631"/>
                  </a:lnTo>
                  <a:lnTo>
                    <a:pt x="15145" y="42631"/>
                  </a:lnTo>
                  <a:lnTo>
                    <a:pt x="15145" y="36794"/>
                  </a:lnTo>
                  <a:close/>
                  <a:moveTo>
                    <a:pt x="32190" y="36794"/>
                  </a:moveTo>
                  <a:lnTo>
                    <a:pt x="32190" y="42631"/>
                  </a:lnTo>
                  <a:lnTo>
                    <a:pt x="25385" y="42631"/>
                  </a:lnTo>
                  <a:lnTo>
                    <a:pt x="25385" y="36794"/>
                  </a:lnTo>
                  <a:close/>
                  <a:moveTo>
                    <a:pt x="42431" y="36794"/>
                  </a:moveTo>
                  <a:lnTo>
                    <a:pt x="42431" y="42631"/>
                  </a:lnTo>
                  <a:lnTo>
                    <a:pt x="35626" y="42631"/>
                  </a:lnTo>
                  <a:lnTo>
                    <a:pt x="35626" y="36794"/>
                  </a:lnTo>
                  <a:close/>
                  <a:moveTo>
                    <a:pt x="11742" y="45067"/>
                  </a:moveTo>
                  <a:lnTo>
                    <a:pt x="11742" y="50904"/>
                  </a:lnTo>
                  <a:lnTo>
                    <a:pt x="4937" y="50904"/>
                  </a:lnTo>
                  <a:lnTo>
                    <a:pt x="4937" y="45067"/>
                  </a:lnTo>
                  <a:close/>
                  <a:moveTo>
                    <a:pt x="21949" y="45067"/>
                  </a:moveTo>
                  <a:lnTo>
                    <a:pt x="21949" y="50904"/>
                  </a:lnTo>
                  <a:lnTo>
                    <a:pt x="15145" y="50904"/>
                  </a:lnTo>
                  <a:lnTo>
                    <a:pt x="15145" y="45067"/>
                  </a:lnTo>
                  <a:close/>
                  <a:moveTo>
                    <a:pt x="32190" y="45067"/>
                  </a:moveTo>
                  <a:lnTo>
                    <a:pt x="32190" y="50904"/>
                  </a:lnTo>
                  <a:lnTo>
                    <a:pt x="25385" y="50904"/>
                  </a:lnTo>
                  <a:lnTo>
                    <a:pt x="25385" y="45067"/>
                  </a:lnTo>
                  <a:close/>
                  <a:moveTo>
                    <a:pt x="42431" y="45067"/>
                  </a:moveTo>
                  <a:lnTo>
                    <a:pt x="42431" y="50904"/>
                  </a:lnTo>
                  <a:lnTo>
                    <a:pt x="35626" y="50904"/>
                  </a:lnTo>
                  <a:lnTo>
                    <a:pt x="35626" y="45067"/>
                  </a:lnTo>
                  <a:close/>
                  <a:moveTo>
                    <a:pt x="11742" y="53339"/>
                  </a:moveTo>
                  <a:lnTo>
                    <a:pt x="11742" y="59177"/>
                  </a:lnTo>
                  <a:lnTo>
                    <a:pt x="4937" y="59177"/>
                  </a:lnTo>
                  <a:lnTo>
                    <a:pt x="4937" y="53339"/>
                  </a:lnTo>
                  <a:close/>
                  <a:moveTo>
                    <a:pt x="21949" y="53339"/>
                  </a:moveTo>
                  <a:lnTo>
                    <a:pt x="21949" y="59177"/>
                  </a:lnTo>
                  <a:lnTo>
                    <a:pt x="15145" y="59177"/>
                  </a:lnTo>
                  <a:lnTo>
                    <a:pt x="15145" y="53339"/>
                  </a:lnTo>
                  <a:close/>
                  <a:moveTo>
                    <a:pt x="32190" y="53339"/>
                  </a:moveTo>
                  <a:lnTo>
                    <a:pt x="32190" y="59177"/>
                  </a:lnTo>
                  <a:lnTo>
                    <a:pt x="25385" y="59177"/>
                  </a:lnTo>
                  <a:lnTo>
                    <a:pt x="25385" y="53339"/>
                  </a:lnTo>
                  <a:close/>
                  <a:moveTo>
                    <a:pt x="42431" y="53339"/>
                  </a:moveTo>
                  <a:lnTo>
                    <a:pt x="42431" y="59177"/>
                  </a:lnTo>
                  <a:lnTo>
                    <a:pt x="35626" y="59177"/>
                  </a:lnTo>
                  <a:lnTo>
                    <a:pt x="35626" y="53339"/>
                  </a:lnTo>
                  <a:close/>
                  <a:moveTo>
                    <a:pt x="11742" y="61612"/>
                  </a:moveTo>
                  <a:lnTo>
                    <a:pt x="11742" y="67449"/>
                  </a:lnTo>
                  <a:lnTo>
                    <a:pt x="4937" y="67449"/>
                  </a:lnTo>
                  <a:lnTo>
                    <a:pt x="4937" y="61612"/>
                  </a:lnTo>
                  <a:close/>
                  <a:moveTo>
                    <a:pt x="21949" y="61612"/>
                  </a:moveTo>
                  <a:lnTo>
                    <a:pt x="21949" y="67449"/>
                  </a:lnTo>
                  <a:lnTo>
                    <a:pt x="15145" y="67449"/>
                  </a:lnTo>
                  <a:lnTo>
                    <a:pt x="15145" y="61612"/>
                  </a:lnTo>
                  <a:close/>
                  <a:moveTo>
                    <a:pt x="32190" y="61612"/>
                  </a:moveTo>
                  <a:lnTo>
                    <a:pt x="32190" y="67449"/>
                  </a:lnTo>
                  <a:lnTo>
                    <a:pt x="25385" y="67449"/>
                  </a:lnTo>
                  <a:lnTo>
                    <a:pt x="25385" y="61612"/>
                  </a:lnTo>
                  <a:close/>
                  <a:moveTo>
                    <a:pt x="42431" y="61612"/>
                  </a:moveTo>
                  <a:lnTo>
                    <a:pt x="42431" y="67449"/>
                  </a:lnTo>
                  <a:lnTo>
                    <a:pt x="35626" y="67449"/>
                  </a:lnTo>
                  <a:lnTo>
                    <a:pt x="35626" y="61612"/>
                  </a:lnTo>
                  <a:close/>
                  <a:moveTo>
                    <a:pt x="11742" y="69884"/>
                  </a:moveTo>
                  <a:lnTo>
                    <a:pt x="11742" y="75755"/>
                  </a:lnTo>
                  <a:lnTo>
                    <a:pt x="4937" y="75755"/>
                  </a:lnTo>
                  <a:lnTo>
                    <a:pt x="4937" y="69884"/>
                  </a:lnTo>
                  <a:close/>
                  <a:moveTo>
                    <a:pt x="21949" y="69884"/>
                  </a:moveTo>
                  <a:lnTo>
                    <a:pt x="21949" y="75755"/>
                  </a:lnTo>
                  <a:lnTo>
                    <a:pt x="15145" y="75755"/>
                  </a:lnTo>
                  <a:lnTo>
                    <a:pt x="15145" y="69884"/>
                  </a:lnTo>
                  <a:close/>
                  <a:moveTo>
                    <a:pt x="32190" y="69884"/>
                  </a:moveTo>
                  <a:lnTo>
                    <a:pt x="32190" y="75755"/>
                  </a:lnTo>
                  <a:lnTo>
                    <a:pt x="25385" y="75755"/>
                  </a:lnTo>
                  <a:lnTo>
                    <a:pt x="25385" y="69884"/>
                  </a:lnTo>
                  <a:close/>
                  <a:moveTo>
                    <a:pt x="42431" y="69884"/>
                  </a:moveTo>
                  <a:lnTo>
                    <a:pt x="42431" y="75755"/>
                  </a:lnTo>
                  <a:lnTo>
                    <a:pt x="35626" y="75755"/>
                  </a:lnTo>
                  <a:lnTo>
                    <a:pt x="35626" y="69884"/>
                  </a:lnTo>
                  <a:close/>
                  <a:moveTo>
                    <a:pt x="11742" y="78190"/>
                  </a:moveTo>
                  <a:lnTo>
                    <a:pt x="11742" y="84028"/>
                  </a:lnTo>
                  <a:lnTo>
                    <a:pt x="4937" y="84028"/>
                  </a:lnTo>
                  <a:lnTo>
                    <a:pt x="4937" y="78190"/>
                  </a:lnTo>
                  <a:close/>
                  <a:moveTo>
                    <a:pt x="21949" y="78190"/>
                  </a:moveTo>
                  <a:lnTo>
                    <a:pt x="21949" y="84028"/>
                  </a:lnTo>
                  <a:lnTo>
                    <a:pt x="15145" y="84028"/>
                  </a:lnTo>
                  <a:lnTo>
                    <a:pt x="15145" y="78190"/>
                  </a:lnTo>
                  <a:close/>
                  <a:moveTo>
                    <a:pt x="32190" y="78190"/>
                  </a:moveTo>
                  <a:lnTo>
                    <a:pt x="32190" y="84028"/>
                  </a:lnTo>
                  <a:lnTo>
                    <a:pt x="25385" y="84028"/>
                  </a:lnTo>
                  <a:lnTo>
                    <a:pt x="25385" y="78190"/>
                  </a:lnTo>
                  <a:close/>
                  <a:moveTo>
                    <a:pt x="42431" y="78190"/>
                  </a:moveTo>
                  <a:lnTo>
                    <a:pt x="42431" y="84028"/>
                  </a:lnTo>
                  <a:lnTo>
                    <a:pt x="35626" y="84028"/>
                  </a:lnTo>
                  <a:lnTo>
                    <a:pt x="35626" y="78190"/>
                  </a:lnTo>
                  <a:close/>
                  <a:moveTo>
                    <a:pt x="11742" y="86463"/>
                  </a:moveTo>
                  <a:lnTo>
                    <a:pt x="11742" y="92300"/>
                  </a:lnTo>
                  <a:lnTo>
                    <a:pt x="4937" y="92300"/>
                  </a:lnTo>
                  <a:lnTo>
                    <a:pt x="4937" y="86463"/>
                  </a:lnTo>
                  <a:close/>
                  <a:moveTo>
                    <a:pt x="21949" y="86463"/>
                  </a:moveTo>
                  <a:lnTo>
                    <a:pt x="21949" y="92300"/>
                  </a:lnTo>
                  <a:lnTo>
                    <a:pt x="15145" y="92300"/>
                  </a:lnTo>
                  <a:lnTo>
                    <a:pt x="15145" y="86463"/>
                  </a:lnTo>
                  <a:close/>
                  <a:moveTo>
                    <a:pt x="32190" y="86463"/>
                  </a:moveTo>
                  <a:lnTo>
                    <a:pt x="32190" y="92300"/>
                  </a:lnTo>
                  <a:lnTo>
                    <a:pt x="25385" y="92300"/>
                  </a:lnTo>
                  <a:lnTo>
                    <a:pt x="25385" y="86463"/>
                  </a:lnTo>
                  <a:close/>
                  <a:moveTo>
                    <a:pt x="42431" y="86463"/>
                  </a:moveTo>
                  <a:lnTo>
                    <a:pt x="42431" y="92300"/>
                  </a:lnTo>
                  <a:lnTo>
                    <a:pt x="35626" y="92300"/>
                  </a:lnTo>
                  <a:lnTo>
                    <a:pt x="35626" y="86463"/>
                  </a:lnTo>
                  <a:close/>
                  <a:moveTo>
                    <a:pt x="11742" y="94735"/>
                  </a:moveTo>
                  <a:lnTo>
                    <a:pt x="11742" y="100573"/>
                  </a:lnTo>
                  <a:lnTo>
                    <a:pt x="4937" y="100573"/>
                  </a:lnTo>
                  <a:lnTo>
                    <a:pt x="4937" y="94735"/>
                  </a:lnTo>
                  <a:close/>
                  <a:moveTo>
                    <a:pt x="21949" y="94735"/>
                  </a:moveTo>
                  <a:lnTo>
                    <a:pt x="21949" y="100573"/>
                  </a:lnTo>
                  <a:lnTo>
                    <a:pt x="15145" y="100573"/>
                  </a:lnTo>
                  <a:lnTo>
                    <a:pt x="15145" y="94735"/>
                  </a:lnTo>
                  <a:close/>
                  <a:moveTo>
                    <a:pt x="32190" y="94735"/>
                  </a:moveTo>
                  <a:lnTo>
                    <a:pt x="32190" y="100573"/>
                  </a:lnTo>
                  <a:lnTo>
                    <a:pt x="25385" y="100573"/>
                  </a:lnTo>
                  <a:lnTo>
                    <a:pt x="25385" y="94735"/>
                  </a:lnTo>
                  <a:close/>
                  <a:moveTo>
                    <a:pt x="42431" y="94735"/>
                  </a:moveTo>
                  <a:lnTo>
                    <a:pt x="42431" y="100573"/>
                  </a:lnTo>
                  <a:lnTo>
                    <a:pt x="35626" y="100573"/>
                  </a:lnTo>
                  <a:lnTo>
                    <a:pt x="35626" y="94735"/>
                  </a:lnTo>
                  <a:close/>
                  <a:moveTo>
                    <a:pt x="0" y="1"/>
                  </a:moveTo>
                  <a:lnTo>
                    <a:pt x="0" y="52138"/>
                  </a:lnTo>
                  <a:lnTo>
                    <a:pt x="0" y="104242"/>
                  </a:lnTo>
                  <a:lnTo>
                    <a:pt x="47334" y="104242"/>
                  </a:lnTo>
                  <a:lnTo>
                    <a:pt x="47334" y="52138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40"/>
            <p:cNvSpPr/>
            <p:nvPr/>
          </p:nvSpPr>
          <p:spPr>
            <a:xfrm>
              <a:off x="10096584" y="3206848"/>
              <a:ext cx="122446" cy="120595"/>
            </a:xfrm>
            <a:custGeom>
              <a:avLst/>
              <a:gdLst/>
              <a:ahLst/>
              <a:cxnLst/>
              <a:rect l="l" t="t" r="r" b="b"/>
              <a:pathLst>
                <a:path w="47368" h="21583" extrusionOk="0">
                  <a:moveTo>
                    <a:pt x="23684" y="1"/>
                  </a:moveTo>
                  <a:lnTo>
                    <a:pt x="0" y="21583"/>
                  </a:lnTo>
                  <a:lnTo>
                    <a:pt x="47368" y="21583"/>
                  </a:lnTo>
                  <a:lnTo>
                    <a:pt x="2368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94" name="Google Shape;2194;p40"/>
          <p:cNvSpPr/>
          <p:nvPr/>
        </p:nvSpPr>
        <p:spPr>
          <a:xfrm flipH="1">
            <a:off x="3763215" y="2970931"/>
            <a:ext cx="1984672" cy="2132799"/>
          </a:xfrm>
          <a:custGeom>
            <a:avLst/>
            <a:gdLst/>
            <a:ahLst/>
            <a:cxnLst/>
            <a:rect l="l" t="t" r="r" b="b"/>
            <a:pathLst>
              <a:path w="50938" h="33325" extrusionOk="0">
                <a:moveTo>
                  <a:pt x="5905" y="0"/>
                </a:moveTo>
                <a:cubicBezTo>
                  <a:pt x="2636" y="0"/>
                  <a:pt x="1" y="2635"/>
                  <a:pt x="1" y="5905"/>
                </a:cubicBezTo>
                <a:lnTo>
                  <a:pt x="1" y="27420"/>
                </a:lnTo>
                <a:cubicBezTo>
                  <a:pt x="1" y="30689"/>
                  <a:pt x="2636" y="33324"/>
                  <a:pt x="5905" y="33324"/>
                </a:cubicBezTo>
                <a:lnTo>
                  <a:pt x="45066" y="33324"/>
                </a:lnTo>
                <a:cubicBezTo>
                  <a:pt x="48302" y="33324"/>
                  <a:pt x="50937" y="30689"/>
                  <a:pt x="50937" y="27420"/>
                </a:cubicBezTo>
                <a:lnTo>
                  <a:pt x="50937" y="5905"/>
                </a:lnTo>
                <a:cubicBezTo>
                  <a:pt x="50937" y="2635"/>
                  <a:pt x="48302" y="0"/>
                  <a:pt x="45066" y="0"/>
                </a:cubicBezTo>
                <a:close/>
              </a:path>
            </a:pathLst>
          </a:cu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7" name="Google Shape;2197;p40"/>
          <p:cNvSpPr/>
          <p:nvPr/>
        </p:nvSpPr>
        <p:spPr>
          <a:xfrm flipH="1">
            <a:off x="6343002" y="2968823"/>
            <a:ext cx="1984672" cy="2134907"/>
          </a:xfrm>
          <a:custGeom>
            <a:avLst/>
            <a:gdLst/>
            <a:ahLst/>
            <a:cxnLst/>
            <a:rect l="l" t="t" r="r" b="b"/>
            <a:pathLst>
              <a:path w="50938" h="33325" extrusionOk="0">
                <a:moveTo>
                  <a:pt x="5905" y="0"/>
                </a:moveTo>
                <a:cubicBezTo>
                  <a:pt x="2636" y="0"/>
                  <a:pt x="1" y="2635"/>
                  <a:pt x="1" y="5905"/>
                </a:cubicBezTo>
                <a:lnTo>
                  <a:pt x="1" y="27420"/>
                </a:lnTo>
                <a:cubicBezTo>
                  <a:pt x="1" y="30689"/>
                  <a:pt x="2636" y="33324"/>
                  <a:pt x="5905" y="33324"/>
                </a:cubicBezTo>
                <a:lnTo>
                  <a:pt x="45066" y="33324"/>
                </a:lnTo>
                <a:cubicBezTo>
                  <a:pt x="48302" y="33324"/>
                  <a:pt x="50937" y="30689"/>
                  <a:pt x="50937" y="27420"/>
                </a:cubicBezTo>
                <a:lnTo>
                  <a:pt x="50937" y="5905"/>
                </a:lnTo>
                <a:cubicBezTo>
                  <a:pt x="50937" y="2635"/>
                  <a:pt x="48302" y="0"/>
                  <a:pt x="45066" y="0"/>
                </a:cubicBezTo>
                <a:close/>
              </a:path>
            </a:pathLst>
          </a:cu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8" name="Google Shape;2198;p40"/>
          <p:cNvSpPr txBox="1"/>
          <p:nvPr/>
        </p:nvSpPr>
        <p:spPr>
          <a:xfrm flipH="1">
            <a:off x="6532360" y="2972643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Luxury:</a:t>
            </a: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200" name="Google Shape;2200;p40"/>
          <p:cNvGrpSpPr/>
          <p:nvPr/>
        </p:nvGrpSpPr>
        <p:grpSpPr>
          <a:xfrm>
            <a:off x="1005561" y="2766753"/>
            <a:ext cx="2168065" cy="2627400"/>
            <a:chOff x="658810" y="2982361"/>
            <a:chExt cx="2168065" cy="2627400"/>
          </a:xfrm>
        </p:grpSpPr>
        <p:cxnSp>
          <p:nvCxnSpPr>
            <p:cNvPr id="2201" name="Google Shape;2201;p40"/>
            <p:cNvCxnSpPr/>
            <p:nvPr/>
          </p:nvCxnSpPr>
          <p:spPr>
            <a:xfrm>
              <a:off x="658810" y="2982361"/>
              <a:ext cx="0" cy="262740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2" name="Google Shape;2202;p40"/>
            <p:cNvCxnSpPr/>
            <p:nvPr/>
          </p:nvCxnSpPr>
          <p:spPr>
            <a:xfrm>
              <a:off x="690875" y="3020457"/>
              <a:ext cx="2136000" cy="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3" name="Google Shape;2203;p40"/>
            <p:cNvCxnSpPr/>
            <p:nvPr/>
          </p:nvCxnSpPr>
          <p:spPr>
            <a:xfrm>
              <a:off x="1324100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4" name="Google Shape;2204;p40"/>
            <p:cNvCxnSpPr/>
            <p:nvPr/>
          </p:nvCxnSpPr>
          <p:spPr>
            <a:xfrm>
              <a:off x="2373775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205" name="Google Shape;2205;p40"/>
          <p:cNvGrpSpPr/>
          <p:nvPr/>
        </p:nvGrpSpPr>
        <p:grpSpPr>
          <a:xfrm>
            <a:off x="3565432" y="2768861"/>
            <a:ext cx="2168178" cy="2627400"/>
            <a:chOff x="3479190" y="2982361"/>
            <a:chExt cx="2168178" cy="2627400"/>
          </a:xfrm>
        </p:grpSpPr>
        <p:cxnSp>
          <p:nvCxnSpPr>
            <p:cNvPr id="2206" name="Google Shape;2206;p40"/>
            <p:cNvCxnSpPr/>
            <p:nvPr/>
          </p:nvCxnSpPr>
          <p:spPr>
            <a:xfrm>
              <a:off x="3479190" y="2982361"/>
              <a:ext cx="0" cy="262740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7" name="Google Shape;2207;p40"/>
            <p:cNvCxnSpPr/>
            <p:nvPr/>
          </p:nvCxnSpPr>
          <p:spPr>
            <a:xfrm>
              <a:off x="3509268" y="3020457"/>
              <a:ext cx="2138100" cy="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8" name="Google Shape;2208;p40"/>
            <p:cNvCxnSpPr/>
            <p:nvPr/>
          </p:nvCxnSpPr>
          <p:spPr>
            <a:xfrm>
              <a:off x="4139806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9" name="Google Shape;2209;p40"/>
            <p:cNvCxnSpPr/>
            <p:nvPr/>
          </p:nvCxnSpPr>
          <p:spPr>
            <a:xfrm>
              <a:off x="5189481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210" name="Google Shape;2210;p40"/>
          <p:cNvGrpSpPr/>
          <p:nvPr/>
        </p:nvGrpSpPr>
        <p:grpSpPr>
          <a:xfrm>
            <a:off x="6145220" y="2766753"/>
            <a:ext cx="2168040" cy="2627400"/>
            <a:chOff x="6308635" y="2982361"/>
            <a:chExt cx="2168040" cy="2627400"/>
          </a:xfrm>
        </p:grpSpPr>
        <p:cxnSp>
          <p:nvCxnSpPr>
            <p:cNvPr id="2211" name="Google Shape;2211;p40"/>
            <p:cNvCxnSpPr/>
            <p:nvPr/>
          </p:nvCxnSpPr>
          <p:spPr>
            <a:xfrm>
              <a:off x="6308635" y="2982361"/>
              <a:ext cx="0" cy="262740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2" name="Google Shape;2212;p40"/>
            <p:cNvCxnSpPr/>
            <p:nvPr/>
          </p:nvCxnSpPr>
          <p:spPr>
            <a:xfrm>
              <a:off x="6336175" y="3020457"/>
              <a:ext cx="2140500" cy="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3" name="Google Shape;2213;p40"/>
            <p:cNvCxnSpPr/>
            <p:nvPr/>
          </p:nvCxnSpPr>
          <p:spPr>
            <a:xfrm>
              <a:off x="6965563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4" name="Google Shape;2214;p40"/>
            <p:cNvCxnSpPr/>
            <p:nvPr/>
          </p:nvCxnSpPr>
          <p:spPr>
            <a:xfrm>
              <a:off x="8015238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15" name="Google Shape;2215;p40"/>
          <p:cNvSpPr txBox="1"/>
          <p:nvPr/>
        </p:nvSpPr>
        <p:spPr>
          <a:xfrm>
            <a:off x="1121486" y="1567453"/>
            <a:ext cx="2052140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8% vs 2%</a:t>
            </a:r>
            <a:endParaRPr sz="20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16" name="Google Shape;2216;p40"/>
          <p:cNvSpPr txBox="1"/>
          <p:nvPr/>
        </p:nvSpPr>
        <p:spPr>
          <a:xfrm>
            <a:off x="3751155" y="1320141"/>
            <a:ext cx="1996732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15% vs 11%</a:t>
            </a:r>
            <a:endParaRPr sz="20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17" name="Google Shape;2217;p40"/>
          <p:cNvSpPr txBox="1"/>
          <p:nvPr/>
        </p:nvSpPr>
        <p:spPr>
          <a:xfrm>
            <a:off x="6322500" y="895001"/>
            <a:ext cx="2025675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r>
              <a:rPr lang="en" sz="20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7% vs 39%</a:t>
            </a:r>
            <a:endParaRPr sz="20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Google Shape;2198;p40"/>
          <p:cNvSpPr txBox="1"/>
          <p:nvPr/>
        </p:nvSpPr>
        <p:spPr>
          <a:xfrm flipH="1">
            <a:off x="1353780" y="2968822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600" b="1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Elevator</a:t>
            </a:r>
            <a:r>
              <a:rPr lang="es-ES" sz="16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Google Shape;2198;p40"/>
          <p:cNvSpPr txBox="1"/>
          <p:nvPr/>
        </p:nvSpPr>
        <p:spPr>
          <a:xfrm flipH="1">
            <a:off x="4036456" y="2968822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6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Pool:</a:t>
            </a:r>
          </a:p>
        </p:txBody>
      </p:sp>
      <p:sp>
        <p:nvSpPr>
          <p:cNvPr id="62" name="Google Shape;2258;p42"/>
          <p:cNvSpPr txBox="1">
            <a:spLocks/>
          </p:cNvSpPr>
          <p:nvPr/>
        </p:nvSpPr>
        <p:spPr>
          <a:xfrm>
            <a:off x="133815" y="23072"/>
            <a:ext cx="5174166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dirty="0" smtClean="0"/>
              <a:t>5.2 UNIVERSITY VS NON UNIVERSITY AREAS MODEL:</a:t>
            </a:r>
            <a:endParaRPr lang="en-US" sz="2000" dirty="0"/>
          </a:p>
        </p:txBody>
      </p:sp>
      <p:pic>
        <p:nvPicPr>
          <p:cNvPr id="63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Google Shape;2199;p40"/>
          <p:cNvSpPr txBox="1"/>
          <p:nvPr/>
        </p:nvSpPr>
        <p:spPr>
          <a:xfrm flipH="1">
            <a:off x="6493438" y="3268404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 university dwelling faces an increase on its rental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price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of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47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% when presenting luxury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characteristics compared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to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39%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increase in the non-university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areas.</a:t>
            </a:r>
            <a:endParaRPr lang="en-US"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2199;p40"/>
          <p:cNvSpPr txBox="1"/>
          <p:nvPr/>
        </p:nvSpPr>
        <p:spPr>
          <a:xfrm flipH="1">
            <a:off x="1346588" y="3228253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 is estimated that having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elevator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increases the final rental price in around 2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%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 the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University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area compared to a 8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% </a:t>
            </a: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in the non-university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area.</a:t>
            </a:r>
            <a:endParaRPr lang="en-US"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Google Shape;2199;p40"/>
          <p:cNvSpPr txBox="1"/>
          <p:nvPr/>
        </p:nvSpPr>
        <p:spPr>
          <a:xfrm flipH="1">
            <a:off x="3903459" y="3228613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 is estimated that having pool increases the final rental price in around 15% in the University area compared to a 11% in the non-university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area.</a:t>
            </a:r>
            <a:endParaRPr lang="en-US"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85382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41" name="Google Shape;2341;p44"/>
          <p:cNvCxnSpPr/>
          <p:nvPr/>
        </p:nvCxnSpPr>
        <p:spPr>
          <a:xfrm>
            <a:off x="2751178" y="2538487"/>
            <a:ext cx="4326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42" name="Google Shape;2342;p44"/>
          <p:cNvCxnSpPr/>
          <p:nvPr/>
        </p:nvCxnSpPr>
        <p:spPr>
          <a:xfrm rot="10800000">
            <a:off x="5878502" y="2538487"/>
            <a:ext cx="5142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43" name="Google Shape;2343;p44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6. Conclusions</a:t>
            </a:r>
            <a:endParaRPr dirty="0"/>
          </a:p>
        </p:txBody>
      </p:sp>
      <p:grpSp>
        <p:nvGrpSpPr>
          <p:cNvPr id="2344" name="Google Shape;2344;p44"/>
          <p:cNvGrpSpPr/>
          <p:nvPr/>
        </p:nvGrpSpPr>
        <p:grpSpPr>
          <a:xfrm>
            <a:off x="5529024" y="2777036"/>
            <a:ext cx="1347002" cy="1494941"/>
            <a:chOff x="5353605" y="3264327"/>
            <a:chExt cx="1141333" cy="1266685"/>
          </a:xfrm>
        </p:grpSpPr>
        <p:sp>
          <p:nvSpPr>
            <p:cNvPr id="2345" name="Google Shape;2345;p44"/>
            <p:cNvSpPr/>
            <p:nvPr/>
          </p:nvSpPr>
          <p:spPr>
            <a:xfrm rot="899871">
              <a:off x="5505222" y="3390595"/>
              <a:ext cx="842756" cy="1016068"/>
            </a:xfrm>
            <a:custGeom>
              <a:avLst/>
              <a:gdLst/>
              <a:ahLst/>
              <a:cxnLst/>
              <a:rect l="l" t="t" r="r" b="b"/>
              <a:pathLst>
                <a:path w="67416" h="81280" extrusionOk="0">
                  <a:moveTo>
                    <a:pt x="21749" y="0"/>
                  </a:moveTo>
                  <a:cubicBezTo>
                    <a:pt x="21582" y="567"/>
                    <a:pt x="21516" y="734"/>
                    <a:pt x="21482" y="934"/>
                  </a:cubicBezTo>
                  <a:cubicBezTo>
                    <a:pt x="20949" y="7339"/>
                    <a:pt x="20315" y="13777"/>
                    <a:pt x="19948" y="20181"/>
                  </a:cubicBezTo>
                  <a:cubicBezTo>
                    <a:pt x="19781" y="23450"/>
                    <a:pt x="18447" y="25652"/>
                    <a:pt x="15345" y="26586"/>
                  </a:cubicBezTo>
                  <a:cubicBezTo>
                    <a:pt x="11308" y="27820"/>
                    <a:pt x="7206" y="28954"/>
                    <a:pt x="3103" y="30088"/>
                  </a:cubicBezTo>
                  <a:cubicBezTo>
                    <a:pt x="2235" y="30322"/>
                    <a:pt x="1268" y="30355"/>
                    <a:pt x="0" y="30522"/>
                  </a:cubicBezTo>
                  <a:cubicBezTo>
                    <a:pt x="534" y="31423"/>
                    <a:pt x="834" y="32123"/>
                    <a:pt x="1335" y="32690"/>
                  </a:cubicBezTo>
                  <a:cubicBezTo>
                    <a:pt x="6405" y="38561"/>
                    <a:pt x="11542" y="44332"/>
                    <a:pt x="16546" y="50269"/>
                  </a:cubicBezTo>
                  <a:cubicBezTo>
                    <a:pt x="22016" y="56741"/>
                    <a:pt x="26086" y="64179"/>
                    <a:pt x="29922" y="71685"/>
                  </a:cubicBezTo>
                  <a:cubicBezTo>
                    <a:pt x="31123" y="74053"/>
                    <a:pt x="32557" y="75354"/>
                    <a:pt x="35025" y="75888"/>
                  </a:cubicBezTo>
                  <a:cubicBezTo>
                    <a:pt x="39495" y="76855"/>
                    <a:pt x="43798" y="78256"/>
                    <a:pt x="47868" y="80391"/>
                  </a:cubicBezTo>
                  <a:cubicBezTo>
                    <a:pt x="48602" y="80791"/>
                    <a:pt x="49469" y="80891"/>
                    <a:pt x="50270" y="81158"/>
                  </a:cubicBezTo>
                  <a:cubicBezTo>
                    <a:pt x="50505" y="81240"/>
                    <a:pt x="50715" y="81279"/>
                    <a:pt x="50910" y="81279"/>
                  </a:cubicBezTo>
                  <a:cubicBezTo>
                    <a:pt x="51434" y="81279"/>
                    <a:pt x="51842" y="80993"/>
                    <a:pt x="52304" y="80458"/>
                  </a:cubicBezTo>
                  <a:cubicBezTo>
                    <a:pt x="55473" y="76688"/>
                    <a:pt x="58709" y="72952"/>
                    <a:pt x="61978" y="69250"/>
                  </a:cubicBezTo>
                  <a:cubicBezTo>
                    <a:pt x="64079" y="66848"/>
                    <a:pt x="66181" y="64413"/>
                    <a:pt x="67148" y="61277"/>
                  </a:cubicBezTo>
                  <a:cubicBezTo>
                    <a:pt x="67415" y="60543"/>
                    <a:pt x="67415" y="59543"/>
                    <a:pt x="67115" y="58842"/>
                  </a:cubicBezTo>
                  <a:cubicBezTo>
                    <a:pt x="64280" y="52037"/>
                    <a:pt x="61411" y="45266"/>
                    <a:pt x="57675" y="38828"/>
                  </a:cubicBezTo>
                  <a:cubicBezTo>
                    <a:pt x="52838" y="30455"/>
                    <a:pt x="47001" y="22850"/>
                    <a:pt x="40396" y="15878"/>
                  </a:cubicBezTo>
                  <a:cubicBezTo>
                    <a:pt x="36193" y="11475"/>
                    <a:pt x="31189" y="7806"/>
                    <a:pt x="26486" y="3836"/>
                  </a:cubicBezTo>
                  <a:cubicBezTo>
                    <a:pt x="25018" y="2535"/>
                    <a:pt x="23450" y="1368"/>
                    <a:pt x="21749" y="0"/>
                  </a:cubicBezTo>
                  <a:close/>
                </a:path>
              </a:pathLst>
            </a:custGeom>
            <a:solidFill>
              <a:srgbClr val="FFD9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000" b="1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5</a:t>
              </a:r>
              <a:endParaRPr/>
            </a:p>
          </p:txBody>
        </p:sp>
        <p:sp>
          <p:nvSpPr>
            <p:cNvPr id="2346" name="Google Shape;2346;p44"/>
            <p:cNvSpPr/>
            <p:nvPr/>
          </p:nvSpPr>
          <p:spPr>
            <a:xfrm rot="899871">
              <a:off x="5477042" y="3361809"/>
              <a:ext cx="894460" cy="1071721"/>
            </a:xfrm>
            <a:custGeom>
              <a:avLst/>
              <a:gdLst/>
              <a:ahLst/>
              <a:cxnLst/>
              <a:rect l="l" t="t" r="r" b="b"/>
              <a:pathLst>
                <a:path w="71552" h="85732" extrusionOk="0">
                  <a:moveTo>
                    <a:pt x="24017" y="2252"/>
                  </a:moveTo>
                  <a:cubicBezTo>
                    <a:pt x="25718" y="3620"/>
                    <a:pt x="27286" y="4787"/>
                    <a:pt x="28754" y="6088"/>
                  </a:cubicBezTo>
                  <a:cubicBezTo>
                    <a:pt x="33457" y="10058"/>
                    <a:pt x="38461" y="13727"/>
                    <a:pt x="42664" y="18130"/>
                  </a:cubicBezTo>
                  <a:cubicBezTo>
                    <a:pt x="49269" y="25102"/>
                    <a:pt x="55106" y="32707"/>
                    <a:pt x="59943" y="41080"/>
                  </a:cubicBezTo>
                  <a:cubicBezTo>
                    <a:pt x="63679" y="47518"/>
                    <a:pt x="66548" y="54289"/>
                    <a:pt x="69383" y="61094"/>
                  </a:cubicBezTo>
                  <a:cubicBezTo>
                    <a:pt x="69683" y="61795"/>
                    <a:pt x="69683" y="62795"/>
                    <a:pt x="69416" y="63529"/>
                  </a:cubicBezTo>
                  <a:cubicBezTo>
                    <a:pt x="68449" y="66665"/>
                    <a:pt x="66347" y="69100"/>
                    <a:pt x="64213" y="71502"/>
                  </a:cubicBezTo>
                  <a:cubicBezTo>
                    <a:pt x="60977" y="75204"/>
                    <a:pt x="57741" y="78940"/>
                    <a:pt x="54539" y="82710"/>
                  </a:cubicBezTo>
                  <a:cubicBezTo>
                    <a:pt x="54101" y="83245"/>
                    <a:pt x="53699" y="83531"/>
                    <a:pt x="53178" y="83531"/>
                  </a:cubicBezTo>
                  <a:cubicBezTo>
                    <a:pt x="52983" y="83531"/>
                    <a:pt x="52773" y="83492"/>
                    <a:pt x="52538" y="83410"/>
                  </a:cubicBezTo>
                  <a:cubicBezTo>
                    <a:pt x="51737" y="83143"/>
                    <a:pt x="50870" y="83043"/>
                    <a:pt x="50136" y="82643"/>
                  </a:cubicBezTo>
                  <a:cubicBezTo>
                    <a:pt x="46066" y="80508"/>
                    <a:pt x="41763" y="79074"/>
                    <a:pt x="37293" y="78140"/>
                  </a:cubicBezTo>
                  <a:cubicBezTo>
                    <a:pt x="34825" y="77606"/>
                    <a:pt x="33391" y="76305"/>
                    <a:pt x="32190" y="73937"/>
                  </a:cubicBezTo>
                  <a:cubicBezTo>
                    <a:pt x="28354" y="66431"/>
                    <a:pt x="24284" y="58993"/>
                    <a:pt x="18814" y="52488"/>
                  </a:cubicBezTo>
                  <a:cubicBezTo>
                    <a:pt x="13810" y="46584"/>
                    <a:pt x="8640" y="40813"/>
                    <a:pt x="3603" y="34942"/>
                  </a:cubicBezTo>
                  <a:cubicBezTo>
                    <a:pt x="3102" y="34375"/>
                    <a:pt x="2802" y="33641"/>
                    <a:pt x="2235" y="32774"/>
                  </a:cubicBezTo>
                  <a:cubicBezTo>
                    <a:pt x="3536" y="32607"/>
                    <a:pt x="4470" y="32574"/>
                    <a:pt x="5371" y="32340"/>
                  </a:cubicBezTo>
                  <a:cubicBezTo>
                    <a:pt x="9474" y="31206"/>
                    <a:pt x="13576" y="30072"/>
                    <a:pt x="17613" y="28838"/>
                  </a:cubicBezTo>
                  <a:cubicBezTo>
                    <a:pt x="20715" y="27904"/>
                    <a:pt x="22049" y="25702"/>
                    <a:pt x="22216" y="22433"/>
                  </a:cubicBezTo>
                  <a:cubicBezTo>
                    <a:pt x="22583" y="16029"/>
                    <a:pt x="23217" y="9591"/>
                    <a:pt x="23750" y="3186"/>
                  </a:cubicBezTo>
                  <a:cubicBezTo>
                    <a:pt x="23784" y="2986"/>
                    <a:pt x="23850" y="2819"/>
                    <a:pt x="24017" y="2252"/>
                  </a:cubicBezTo>
                  <a:close/>
                  <a:moveTo>
                    <a:pt x="23575" y="0"/>
                  </a:moveTo>
                  <a:cubicBezTo>
                    <a:pt x="22501" y="0"/>
                    <a:pt x="21762" y="848"/>
                    <a:pt x="21616" y="2419"/>
                  </a:cubicBezTo>
                  <a:cubicBezTo>
                    <a:pt x="21048" y="8623"/>
                    <a:pt x="20515" y="14861"/>
                    <a:pt x="20048" y="21066"/>
                  </a:cubicBezTo>
                  <a:cubicBezTo>
                    <a:pt x="19714" y="25636"/>
                    <a:pt x="19080" y="26469"/>
                    <a:pt x="14611" y="27604"/>
                  </a:cubicBezTo>
                  <a:cubicBezTo>
                    <a:pt x="14544" y="27604"/>
                    <a:pt x="14444" y="27604"/>
                    <a:pt x="14344" y="27637"/>
                  </a:cubicBezTo>
                  <a:cubicBezTo>
                    <a:pt x="10408" y="28771"/>
                    <a:pt x="6471" y="29872"/>
                    <a:pt x="2535" y="31039"/>
                  </a:cubicBezTo>
                  <a:cubicBezTo>
                    <a:pt x="0" y="31807"/>
                    <a:pt x="400" y="33775"/>
                    <a:pt x="1268" y="35342"/>
                  </a:cubicBezTo>
                  <a:cubicBezTo>
                    <a:pt x="1501" y="35776"/>
                    <a:pt x="1901" y="36143"/>
                    <a:pt x="2235" y="36510"/>
                  </a:cubicBezTo>
                  <a:cubicBezTo>
                    <a:pt x="7005" y="42081"/>
                    <a:pt x="11809" y="47651"/>
                    <a:pt x="16545" y="53255"/>
                  </a:cubicBezTo>
                  <a:cubicBezTo>
                    <a:pt x="22183" y="59893"/>
                    <a:pt x="26319" y="67532"/>
                    <a:pt x="30322" y="75171"/>
                  </a:cubicBezTo>
                  <a:cubicBezTo>
                    <a:pt x="31723" y="77806"/>
                    <a:pt x="33491" y="79507"/>
                    <a:pt x="36493" y="80241"/>
                  </a:cubicBezTo>
                  <a:cubicBezTo>
                    <a:pt x="40329" y="81209"/>
                    <a:pt x="44098" y="82643"/>
                    <a:pt x="47868" y="83911"/>
                  </a:cubicBezTo>
                  <a:cubicBezTo>
                    <a:pt x="49469" y="84444"/>
                    <a:pt x="51070" y="85011"/>
                    <a:pt x="52671" y="85545"/>
                  </a:cubicBezTo>
                  <a:cubicBezTo>
                    <a:pt x="53048" y="85671"/>
                    <a:pt x="53397" y="85731"/>
                    <a:pt x="53723" y="85731"/>
                  </a:cubicBezTo>
                  <a:cubicBezTo>
                    <a:pt x="54696" y="85731"/>
                    <a:pt x="55457" y="85193"/>
                    <a:pt x="56107" y="84244"/>
                  </a:cubicBezTo>
                  <a:cubicBezTo>
                    <a:pt x="57308" y="82510"/>
                    <a:pt x="58542" y="80808"/>
                    <a:pt x="59910" y="79241"/>
                  </a:cubicBezTo>
                  <a:cubicBezTo>
                    <a:pt x="62611" y="76138"/>
                    <a:pt x="65480" y="73203"/>
                    <a:pt x="68149" y="70101"/>
                  </a:cubicBezTo>
                  <a:cubicBezTo>
                    <a:pt x="69850" y="68133"/>
                    <a:pt x="71151" y="65864"/>
                    <a:pt x="71551" y="63129"/>
                  </a:cubicBezTo>
                  <a:cubicBezTo>
                    <a:pt x="71251" y="61628"/>
                    <a:pt x="71184" y="59993"/>
                    <a:pt x="70617" y="58526"/>
                  </a:cubicBezTo>
                  <a:cubicBezTo>
                    <a:pt x="69083" y="54656"/>
                    <a:pt x="67415" y="50787"/>
                    <a:pt x="65580" y="47017"/>
                  </a:cubicBezTo>
                  <a:cubicBezTo>
                    <a:pt x="64513" y="44816"/>
                    <a:pt x="62878" y="42915"/>
                    <a:pt x="61711" y="40780"/>
                  </a:cubicBezTo>
                  <a:cubicBezTo>
                    <a:pt x="57141" y="32407"/>
                    <a:pt x="50936" y="25269"/>
                    <a:pt x="44699" y="18197"/>
                  </a:cubicBezTo>
                  <a:cubicBezTo>
                    <a:pt x="40896" y="13927"/>
                    <a:pt x="36426" y="10224"/>
                    <a:pt x="32223" y="6322"/>
                  </a:cubicBezTo>
                  <a:cubicBezTo>
                    <a:pt x="30155" y="4420"/>
                    <a:pt x="28020" y="2619"/>
                    <a:pt x="25785" y="918"/>
                  </a:cubicBezTo>
                  <a:cubicBezTo>
                    <a:pt x="24966" y="297"/>
                    <a:pt x="24212" y="0"/>
                    <a:pt x="2357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47" name="Google Shape;2347;p44"/>
          <p:cNvGrpSpPr/>
          <p:nvPr/>
        </p:nvGrpSpPr>
        <p:grpSpPr>
          <a:xfrm>
            <a:off x="4892506" y="2126988"/>
            <a:ext cx="1339240" cy="1133231"/>
            <a:chOff x="4814275" y="2713533"/>
            <a:chExt cx="1134757" cy="960202"/>
          </a:xfrm>
        </p:grpSpPr>
        <p:sp>
          <p:nvSpPr>
            <p:cNvPr id="2348" name="Google Shape;2348;p44"/>
            <p:cNvSpPr/>
            <p:nvPr/>
          </p:nvSpPr>
          <p:spPr>
            <a:xfrm rot="899871">
              <a:off x="4921514" y="2855096"/>
              <a:ext cx="919486" cy="676770"/>
            </a:xfrm>
            <a:custGeom>
              <a:avLst/>
              <a:gdLst/>
              <a:ahLst/>
              <a:cxnLst/>
              <a:rect l="l" t="t" r="r" b="b"/>
              <a:pathLst>
                <a:path w="73554" h="54138" extrusionOk="0">
                  <a:moveTo>
                    <a:pt x="1089" y="1"/>
                  </a:moveTo>
                  <a:cubicBezTo>
                    <a:pt x="813" y="1"/>
                    <a:pt x="518" y="150"/>
                    <a:pt x="1" y="272"/>
                  </a:cubicBezTo>
                  <a:cubicBezTo>
                    <a:pt x="3470" y="5976"/>
                    <a:pt x="6739" y="11580"/>
                    <a:pt x="10308" y="16984"/>
                  </a:cubicBezTo>
                  <a:cubicBezTo>
                    <a:pt x="12343" y="20053"/>
                    <a:pt x="12443" y="22788"/>
                    <a:pt x="10242" y="25657"/>
                  </a:cubicBezTo>
                  <a:cubicBezTo>
                    <a:pt x="7840" y="28759"/>
                    <a:pt x="5405" y="31861"/>
                    <a:pt x="2936" y="34930"/>
                  </a:cubicBezTo>
                  <a:cubicBezTo>
                    <a:pt x="2269" y="35730"/>
                    <a:pt x="1402" y="36331"/>
                    <a:pt x="268" y="37332"/>
                  </a:cubicBezTo>
                  <a:cubicBezTo>
                    <a:pt x="1435" y="37832"/>
                    <a:pt x="2069" y="38199"/>
                    <a:pt x="2770" y="38366"/>
                  </a:cubicBezTo>
                  <a:cubicBezTo>
                    <a:pt x="10308" y="40134"/>
                    <a:pt x="17880" y="41735"/>
                    <a:pt x="25386" y="43603"/>
                  </a:cubicBezTo>
                  <a:cubicBezTo>
                    <a:pt x="33658" y="45671"/>
                    <a:pt x="41397" y="49274"/>
                    <a:pt x="48936" y="53143"/>
                  </a:cubicBezTo>
                  <a:cubicBezTo>
                    <a:pt x="50228" y="53808"/>
                    <a:pt x="51369" y="54138"/>
                    <a:pt x="52531" y="54138"/>
                  </a:cubicBezTo>
                  <a:cubicBezTo>
                    <a:pt x="53408" y="54138"/>
                    <a:pt x="54298" y="53950"/>
                    <a:pt x="55274" y="53577"/>
                  </a:cubicBezTo>
                  <a:cubicBezTo>
                    <a:pt x="58776" y="52242"/>
                    <a:pt x="62346" y="51175"/>
                    <a:pt x="65915" y="50041"/>
                  </a:cubicBezTo>
                  <a:cubicBezTo>
                    <a:pt x="67483" y="49574"/>
                    <a:pt x="69084" y="49207"/>
                    <a:pt x="70685" y="48840"/>
                  </a:cubicBezTo>
                  <a:cubicBezTo>
                    <a:pt x="71852" y="48573"/>
                    <a:pt x="72019" y="47839"/>
                    <a:pt x="72086" y="46772"/>
                  </a:cubicBezTo>
                  <a:cubicBezTo>
                    <a:pt x="72219" y="43169"/>
                    <a:pt x="72486" y="39600"/>
                    <a:pt x="72753" y="36031"/>
                  </a:cubicBezTo>
                  <a:cubicBezTo>
                    <a:pt x="72986" y="32728"/>
                    <a:pt x="73387" y="29459"/>
                    <a:pt x="73453" y="26190"/>
                  </a:cubicBezTo>
                  <a:cubicBezTo>
                    <a:pt x="73554" y="23255"/>
                    <a:pt x="72419" y="21087"/>
                    <a:pt x="69517" y="19652"/>
                  </a:cubicBezTo>
                  <a:cubicBezTo>
                    <a:pt x="64647" y="17184"/>
                    <a:pt x="59977" y="14282"/>
                    <a:pt x="55107" y="11713"/>
                  </a:cubicBezTo>
                  <a:cubicBezTo>
                    <a:pt x="46067" y="6943"/>
                    <a:pt x="36260" y="4275"/>
                    <a:pt x="26386" y="2040"/>
                  </a:cubicBezTo>
                  <a:cubicBezTo>
                    <a:pt x="18114" y="205"/>
                    <a:pt x="9608" y="372"/>
                    <a:pt x="1168" y="5"/>
                  </a:cubicBezTo>
                  <a:cubicBezTo>
                    <a:pt x="1142" y="2"/>
                    <a:pt x="1116" y="1"/>
                    <a:pt x="108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000" b="1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4</a:t>
              </a:r>
              <a:endParaRPr/>
            </a:p>
          </p:txBody>
        </p:sp>
        <p:sp>
          <p:nvSpPr>
            <p:cNvPr id="2349" name="Google Shape;2349;p44"/>
            <p:cNvSpPr/>
            <p:nvPr/>
          </p:nvSpPr>
          <p:spPr>
            <a:xfrm rot="899871">
              <a:off x="4892302" y="2827703"/>
              <a:ext cx="978703" cy="731861"/>
            </a:xfrm>
            <a:custGeom>
              <a:avLst/>
              <a:gdLst/>
              <a:ahLst/>
              <a:cxnLst/>
              <a:rect l="l" t="t" r="r" b="b"/>
              <a:pathLst>
                <a:path w="78291" h="58545" extrusionOk="0">
                  <a:moveTo>
                    <a:pt x="3409" y="2200"/>
                  </a:moveTo>
                  <a:cubicBezTo>
                    <a:pt x="3441" y="2200"/>
                    <a:pt x="3472" y="2201"/>
                    <a:pt x="3503" y="2205"/>
                  </a:cubicBezTo>
                  <a:cubicBezTo>
                    <a:pt x="11943" y="2572"/>
                    <a:pt x="20449" y="2405"/>
                    <a:pt x="28721" y="4240"/>
                  </a:cubicBezTo>
                  <a:cubicBezTo>
                    <a:pt x="38595" y="6475"/>
                    <a:pt x="48402" y="9143"/>
                    <a:pt x="57442" y="13913"/>
                  </a:cubicBezTo>
                  <a:cubicBezTo>
                    <a:pt x="62312" y="16482"/>
                    <a:pt x="66982" y="19384"/>
                    <a:pt x="71852" y="21852"/>
                  </a:cubicBezTo>
                  <a:cubicBezTo>
                    <a:pt x="74754" y="23287"/>
                    <a:pt x="75889" y="25455"/>
                    <a:pt x="75788" y="28390"/>
                  </a:cubicBezTo>
                  <a:cubicBezTo>
                    <a:pt x="75722" y="31659"/>
                    <a:pt x="75321" y="34928"/>
                    <a:pt x="75088" y="38197"/>
                  </a:cubicBezTo>
                  <a:cubicBezTo>
                    <a:pt x="74821" y="41800"/>
                    <a:pt x="74554" y="45369"/>
                    <a:pt x="74421" y="48972"/>
                  </a:cubicBezTo>
                  <a:cubicBezTo>
                    <a:pt x="74354" y="50039"/>
                    <a:pt x="74187" y="50773"/>
                    <a:pt x="73020" y="51040"/>
                  </a:cubicBezTo>
                  <a:cubicBezTo>
                    <a:pt x="71419" y="51407"/>
                    <a:pt x="69818" y="51774"/>
                    <a:pt x="68250" y="52241"/>
                  </a:cubicBezTo>
                  <a:cubicBezTo>
                    <a:pt x="64681" y="53375"/>
                    <a:pt x="61111" y="54442"/>
                    <a:pt x="57609" y="55777"/>
                  </a:cubicBezTo>
                  <a:cubicBezTo>
                    <a:pt x="56633" y="56150"/>
                    <a:pt x="55743" y="56338"/>
                    <a:pt x="54866" y="56338"/>
                  </a:cubicBezTo>
                  <a:cubicBezTo>
                    <a:pt x="53704" y="56338"/>
                    <a:pt x="52563" y="56008"/>
                    <a:pt x="51271" y="55343"/>
                  </a:cubicBezTo>
                  <a:cubicBezTo>
                    <a:pt x="43732" y="51474"/>
                    <a:pt x="35993" y="47871"/>
                    <a:pt x="27721" y="45803"/>
                  </a:cubicBezTo>
                  <a:cubicBezTo>
                    <a:pt x="20215" y="43935"/>
                    <a:pt x="12643" y="42334"/>
                    <a:pt x="5105" y="40566"/>
                  </a:cubicBezTo>
                  <a:cubicBezTo>
                    <a:pt x="4404" y="40399"/>
                    <a:pt x="3770" y="40032"/>
                    <a:pt x="2603" y="39532"/>
                  </a:cubicBezTo>
                  <a:cubicBezTo>
                    <a:pt x="3737" y="38531"/>
                    <a:pt x="4604" y="37930"/>
                    <a:pt x="5271" y="37130"/>
                  </a:cubicBezTo>
                  <a:cubicBezTo>
                    <a:pt x="7740" y="34061"/>
                    <a:pt x="10175" y="30959"/>
                    <a:pt x="12577" y="27857"/>
                  </a:cubicBezTo>
                  <a:cubicBezTo>
                    <a:pt x="14778" y="24988"/>
                    <a:pt x="14678" y="22253"/>
                    <a:pt x="12643" y="19184"/>
                  </a:cubicBezTo>
                  <a:cubicBezTo>
                    <a:pt x="9074" y="13780"/>
                    <a:pt x="5805" y="8176"/>
                    <a:pt x="2336" y="2472"/>
                  </a:cubicBezTo>
                  <a:cubicBezTo>
                    <a:pt x="2844" y="2322"/>
                    <a:pt x="3138" y="2200"/>
                    <a:pt x="3409" y="2200"/>
                  </a:cubicBezTo>
                  <a:close/>
                  <a:moveTo>
                    <a:pt x="3932" y="1"/>
                  </a:moveTo>
                  <a:cubicBezTo>
                    <a:pt x="3811" y="1"/>
                    <a:pt x="3691" y="2"/>
                    <a:pt x="3570" y="3"/>
                  </a:cubicBezTo>
                  <a:cubicBezTo>
                    <a:pt x="2469" y="3"/>
                    <a:pt x="1202" y="470"/>
                    <a:pt x="368" y="1137"/>
                  </a:cubicBezTo>
                  <a:cubicBezTo>
                    <a:pt x="1" y="1471"/>
                    <a:pt x="268" y="2972"/>
                    <a:pt x="701" y="3706"/>
                  </a:cubicBezTo>
                  <a:cubicBezTo>
                    <a:pt x="3837" y="9110"/>
                    <a:pt x="7039" y="14447"/>
                    <a:pt x="10308" y="19784"/>
                  </a:cubicBezTo>
                  <a:cubicBezTo>
                    <a:pt x="12677" y="23587"/>
                    <a:pt x="12643" y="24521"/>
                    <a:pt x="9808" y="27990"/>
                  </a:cubicBezTo>
                  <a:cubicBezTo>
                    <a:pt x="9675" y="28190"/>
                    <a:pt x="9474" y="28357"/>
                    <a:pt x="9341" y="28557"/>
                  </a:cubicBezTo>
                  <a:cubicBezTo>
                    <a:pt x="6806" y="31826"/>
                    <a:pt x="4237" y="35095"/>
                    <a:pt x="1769" y="38397"/>
                  </a:cubicBezTo>
                  <a:cubicBezTo>
                    <a:pt x="868" y="39565"/>
                    <a:pt x="1235" y="40699"/>
                    <a:pt x="2369" y="41500"/>
                  </a:cubicBezTo>
                  <a:cubicBezTo>
                    <a:pt x="3036" y="41967"/>
                    <a:pt x="3837" y="42334"/>
                    <a:pt x="4638" y="42534"/>
                  </a:cubicBezTo>
                  <a:cubicBezTo>
                    <a:pt x="11943" y="44302"/>
                    <a:pt x="19215" y="46003"/>
                    <a:pt x="26487" y="47771"/>
                  </a:cubicBezTo>
                  <a:cubicBezTo>
                    <a:pt x="34826" y="49806"/>
                    <a:pt x="42465" y="53508"/>
                    <a:pt x="50103" y="57211"/>
                  </a:cubicBezTo>
                  <a:cubicBezTo>
                    <a:pt x="51824" y="58042"/>
                    <a:pt x="53428" y="58544"/>
                    <a:pt x="55088" y="58544"/>
                  </a:cubicBezTo>
                  <a:cubicBezTo>
                    <a:pt x="56228" y="58544"/>
                    <a:pt x="57394" y="58307"/>
                    <a:pt x="58643" y="57778"/>
                  </a:cubicBezTo>
                  <a:cubicBezTo>
                    <a:pt x="62012" y="56310"/>
                    <a:pt x="65615" y="55376"/>
                    <a:pt x="69117" y="54242"/>
                  </a:cubicBezTo>
                  <a:cubicBezTo>
                    <a:pt x="70852" y="53675"/>
                    <a:pt x="72686" y="53308"/>
                    <a:pt x="74421" y="52674"/>
                  </a:cubicBezTo>
                  <a:cubicBezTo>
                    <a:pt x="76356" y="51974"/>
                    <a:pt x="76622" y="51407"/>
                    <a:pt x="76556" y="49272"/>
                  </a:cubicBezTo>
                  <a:cubicBezTo>
                    <a:pt x="76556" y="47471"/>
                    <a:pt x="76456" y="45669"/>
                    <a:pt x="76622" y="43868"/>
                  </a:cubicBezTo>
                  <a:cubicBezTo>
                    <a:pt x="77089" y="39298"/>
                    <a:pt x="77656" y="34728"/>
                    <a:pt x="78290" y="29291"/>
                  </a:cubicBezTo>
                  <a:cubicBezTo>
                    <a:pt x="77823" y="27790"/>
                    <a:pt x="77523" y="25288"/>
                    <a:pt x="76356" y="23320"/>
                  </a:cubicBezTo>
                  <a:cubicBezTo>
                    <a:pt x="75388" y="21686"/>
                    <a:pt x="73487" y="20485"/>
                    <a:pt x="71819" y="19350"/>
                  </a:cubicBezTo>
                  <a:cubicBezTo>
                    <a:pt x="66982" y="16081"/>
                    <a:pt x="61678" y="13646"/>
                    <a:pt x="56275" y="11345"/>
                  </a:cubicBezTo>
                  <a:cubicBezTo>
                    <a:pt x="45967" y="6942"/>
                    <a:pt x="35226" y="4106"/>
                    <a:pt x="24285" y="1971"/>
                  </a:cubicBezTo>
                  <a:cubicBezTo>
                    <a:pt x="19815" y="1104"/>
                    <a:pt x="15178" y="937"/>
                    <a:pt x="10609" y="504"/>
                  </a:cubicBezTo>
                  <a:cubicBezTo>
                    <a:pt x="8394" y="282"/>
                    <a:pt x="6150" y="1"/>
                    <a:pt x="393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50" name="Google Shape;2350;p44"/>
          <p:cNvGrpSpPr/>
          <p:nvPr/>
        </p:nvGrpSpPr>
        <p:grpSpPr>
          <a:xfrm>
            <a:off x="3708734" y="1793910"/>
            <a:ext cx="1528409" cy="1188805"/>
            <a:chOff x="3811248" y="2431311"/>
            <a:chExt cx="1295042" cy="1007291"/>
          </a:xfrm>
        </p:grpSpPr>
        <p:sp>
          <p:nvSpPr>
            <p:cNvPr id="2351" name="Google Shape;2351;p44"/>
            <p:cNvSpPr/>
            <p:nvPr/>
          </p:nvSpPr>
          <p:spPr>
            <a:xfrm rot="899871">
              <a:off x="3918510" y="2591992"/>
              <a:ext cx="1080860" cy="687871"/>
            </a:xfrm>
            <a:custGeom>
              <a:avLst/>
              <a:gdLst/>
              <a:ahLst/>
              <a:cxnLst/>
              <a:rect l="l" t="t" r="r" b="b"/>
              <a:pathLst>
                <a:path w="86463" h="55026" extrusionOk="0">
                  <a:moveTo>
                    <a:pt x="69057" y="0"/>
                  </a:moveTo>
                  <a:cubicBezTo>
                    <a:pt x="68662" y="0"/>
                    <a:pt x="68249" y="29"/>
                    <a:pt x="67816" y="86"/>
                  </a:cubicBezTo>
                  <a:cubicBezTo>
                    <a:pt x="62178" y="854"/>
                    <a:pt x="56508" y="1087"/>
                    <a:pt x="50870" y="2155"/>
                  </a:cubicBezTo>
                  <a:cubicBezTo>
                    <a:pt x="42264" y="3722"/>
                    <a:pt x="34125" y="6591"/>
                    <a:pt x="25986" y="9660"/>
                  </a:cubicBezTo>
                  <a:cubicBezTo>
                    <a:pt x="16713" y="13162"/>
                    <a:pt x="8840" y="19067"/>
                    <a:pt x="668" y="24437"/>
                  </a:cubicBezTo>
                  <a:cubicBezTo>
                    <a:pt x="401" y="24571"/>
                    <a:pt x="234" y="24904"/>
                    <a:pt x="1" y="25204"/>
                  </a:cubicBezTo>
                  <a:cubicBezTo>
                    <a:pt x="2169" y="26172"/>
                    <a:pt x="4204" y="27139"/>
                    <a:pt x="6272" y="28006"/>
                  </a:cubicBezTo>
                  <a:cubicBezTo>
                    <a:pt x="10508" y="29774"/>
                    <a:pt x="14778" y="31509"/>
                    <a:pt x="19048" y="33210"/>
                  </a:cubicBezTo>
                  <a:cubicBezTo>
                    <a:pt x="21149" y="34044"/>
                    <a:pt x="22650" y="35378"/>
                    <a:pt x="22884" y="37747"/>
                  </a:cubicBezTo>
                  <a:cubicBezTo>
                    <a:pt x="23050" y="39314"/>
                    <a:pt x="23117" y="40916"/>
                    <a:pt x="23050" y="42517"/>
                  </a:cubicBezTo>
                  <a:cubicBezTo>
                    <a:pt x="22884" y="46586"/>
                    <a:pt x="22650" y="50689"/>
                    <a:pt x="22417" y="55026"/>
                  </a:cubicBezTo>
                  <a:cubicBezTo>
                    <a:pt x="22984" y="54926"/>
                    <a:pt x="23618" y="54926"/>
                    <a:pt x="24118" y="54692"/>
                  </a:cubicBezTo>
                  <a:cubicBezTo>
                    <a:pt x="26853" y="53558"/>
                    <a:pt x="29588" y="52491"/>
                    <a:pt x="32257" y="51190"/>
                  </a:cubicBezTo>
                  <a:cubicBezTo>
                    <a:pt x="38895" y="47954"/>
                    <a:pt x="45700" y="45019"/>
                    <a:pt x="52905" y="43217"/>
                  </a:cubicBezTo>
                  <a:cubicBezTo>
                    <a:pt x="59310" y="41583"/>
                    <a:pt x="65881" y="40482"/>
                    <a:pt x="72352" y="39081"/>
                  </a:cubicBezTo>
                  <a:cubicBezTo>
                    <a:pt x="73120" y="38914"/>
                    <a:pt x="73953" y="38447"/>
                    <a:pt x="74487" y="37847"/>
                  </a:cubicBezTo>
                  <a:cubicBezTo>
                    <a:pt x="75321" y="36946"/>
                    <a:pt x="75922" y="35812"/>
                    <a:pt x="76655" y="34811"/>
                  </a:cubicBezTo>
                  <a:cubicBezTo>
                    <a:pt x="78857" y="31909"/>
                    <a:pt x="81025" y="29007"/>
                    <a:pt x="83227" y="26105"/>
                  </a:cubicBezTo>
                  <a:cubicBezTo>
                    <a:pt x="84027" y="25071"/>
                    <a:pt x="84828" y="24037"/>
                    <a:pt x="85662" y="23070"/>
                  </a:cubicBezTo>
                  <a:cubicBezTo>
                    <a:pt x="86462" y="22169"/>
                    <a:pt x="86162" y="21468"/>
                    <a:pt x="85562" y="20568"/>
                  </a:cubicBezTo>
                  <a:cubicBezTo>
                    <a:pt x="83594" y="17632"/>
                    <a:pt x="81692" y="14630"/>
                    <a:pt x="79824" y="11628"/>
                  </a:cubicBezTo>
                  <a:cubicBezTo>
                    <a:pt x="77990" y="8726"/>
                    <a:pt x="76322" y="5690"/>
                    <a:pt x="74354" y="2888"/>
                  </a:cubicBezTo>
                  <a:cubicBezTo>
                    <a:pt x="73069" y="1005"/>
                    <a:pt x="71394" y="0"/>
                    <a:pt x="6905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endParaRPr/>
            </a:p>
          </p:txBody>
        </p:sp>
        <p:sp>
          <p:nvSpPr>
            <p:cNvPr id="2352" name="Google Shape;2352;p44"/>
            <p:cNvSpPr/>
            <p:nvPr/>
          </p:nvSpPr>
          <p:spPr>
            <a:xfrm rot="899871">
              <a:off x="3887069" y="2566713"/>
              <a:ext cx="1143401" cy="736487"/>
            </a:xfrm>
            <a:custGeom>
              <a:avLst/>
              <a:gdLst/>
              <a:ahLst/>
              <a:cxnLst/>
              <a:rect l="l" t="t" r="r" b="b"/>
              <a:pathLst>
                <a:path w="91466" h="58915" extrusionOk="0">
                  <a:moveTo>
                    <a:pt x="71592" y="2016"/>
                  </a:moveTo>
                  <a:cubicBezTo>
                    <a:pt x="73929" y="2016"/>
                    <a:pt x="75604" y="3021"/>
                    <a:pt x="76889" y="4904"/>
                  </a:cubicBezTo>
                  <a:cubicBezTo>
                    <a:pt x="78857" y="7706"/>
                    <a:pt x="80525" y="10742"/>
                    <a:pt x="82359" y="13644"/>
                  </a:cubicBezTo>
                  <a:cubicBezTo>
                    <a:pt x="84227" y="16646"/>
                    <a:pt x="86129" y="19648"/>
                    <a:pt x="88097" y="22584"/>
                  </a:cubicBezTo>
                  <a:cubicBezTo>
                    <a:pt x="88697" y="23484"/>
                    <a:pt x="88997" y="24185"/>
                    <a:pt x="88197" y="25086"/>
                  </a:cubicBezTo>
                  <a:cubicBezTo>
                    <a:pt x="87363" y="26053"/>
                    <a:pt x="86562" y="27087"/>
                    <a:pt x="85762" y="28121"/>
                  </a:cubicBezTo>
                  <a:cubicBezTo>
                    <a:pt x="83560" y="30990"/>
                    <a:pt x="81392" y="33925"/>
                    <a:pt x="79190" y="36827"/>
                  </a:cubicBezTo>
                  <a:cubicBezTo>
                    <a:pt x="78457" y="37828"/>
                    <a:pt x="77856" y="38962"/>
                    <a:pt x="77022" y="39863"/>
                  </a:cubicBezTo>
                  <a:cubicBezTo>
                    <a:pt x="76488" y="40430"/>
                    <a:pt x="75655" y="40930"/>
                    <a:pt x="74887" y="41097"/>
                  </a:cubicBezTo>
                  <a:cubicBezTo>
                    <a:pt x="68416" y="42498"/>
                    <a:pt x="61845" y="43599"/>
                    <a:pt x="55440" y="45200"/>
                  </a:cubicBezTo>
                  <a:cubicBezTo>
                    <a:pt x="48235" y="47035"/>
                    <a:pt x="41430" y="49970"/>
                    <a:pt x="34792" y="53206"/>
                  </a:cubicBezTo>
                  <a:cubicBezTo>
                    <a:pt x="32123" y="54507"/>
                    <a:pt x="29388" y="55574"/>
                    <a:pt x="26653" y="56708"/>
                  </a:cubicBezTo>
                  <a:cubicBezTo>
                    <a:pt x="26153" y="56942"/>
                    <a:pt x="25519" y="56942"/>
                    <a:pt x="24952" y="57042"/>
                  </a:cubicBezTo>
                  <a:cubicBezTo>
                    <a:pt x="25185" y="52672"/>
                    <a:pt x="25419" y="48602"/>
                    <a:pt x="25585" y="44533"/>
                  </a:cubicBezTo>
                  <a:cubicBezTo>
                    <a:pt x="25652" y="42932"/>
                    <a:pt x="25585" y="41330"/>
                    <a:pt x="25419" y="39763"/>
                  </a:cubicBezTo>
                  <a:cubicBezTo>
                    <a:pt x="25185" y="37394"/>
                    <a:pt x="23684" y="36060"/>
                    <a:pt x="21583" y="35226"/>
                  </a:cubicBezTo>
                  <a:cubicBezTo>
                    <a:pt x="17313" y="33525"/>
                    <a:pt x="13043" y="31790"/>
                    <a:pt x="8807" y="30022"/>
                  </a:cubicBezTo>
                  <a:cubicBezTo>
                    <a:pt x="6739" y="29155"/>
                    <a:pt x="4704" y="28188"/>
                    <a:pt x="2536" y="27220"/>
                  </a:cubicBezTo>
                  <a:cubicBezTo>
                    <a:pt x="2769" y="26920"/>
                    <a:pt x="2936" y="26587"/>
                    <a:pt x="3203" y="26453"/>
                  </a:cubicBezTo>
                  <a:cubicBezTo>
                    <a:pt x="11375" y="21083"/>
                    <a:pt x="19248" y="15178"/>
                    <a:pt x="28521" y="11676"/>
                  </a:cubicBezTo>
                  <a:cubicBezTo>
                    <a:pt x="36660" y="8607"/>
                    <a:pt x="44799" y="5738"/>
                    <a:pt x="53439" y="4171"/>
                  </a:cubicBezTo>
                  <a:cubicBezTo>
                    <a:pt x="59043" y="3103"/>
                    <a:pt x="64747" y="2870"/>
                    <a:pt x="70351" y="2102"/>
                  </a:cubicBezTo>
                  <a:cubicBezTo>
                    <a:pt x="70784" y="2045"/>
                    <a:pt x="71197" y="2016"/>
                    <a:pt x="71592" y="2016"/>
                  </a:cubicBezTo>
                  <a:close/>
                  <a:moveTo>
                    <a:pt x="71618" y="1"/>
                  </a:moveTo>
                  <a:cubicBezTo>
                    <a:pt x="63679" y="334"/>
                    <a:pt x="57475" y="1435"/>
                    <a:pt x="51237" y="2803"/>
                  </a:cubicBezTo>
                  <a:cubicBezTo>
                    <a:pt x="42464" y="4704"/>
                    <a:pt x="34292" y="8140"/>
                    <a:pt x="25986" y="11209"/>
                  </a:cubicBezTo>
                  <a:cubicBezTo>
                    <a:pt x="19615" y="13544"/>
                    <a:pt x="13944" y="17247"/>
                    <a:pt x="8173" y="20782"/>
                  </a:cubicBezTo>
                  <a:cubicBezTo>
                    <a:pt x="5938" y="22117"/>
                    <a:pt x="3670" y="23418"/>
                    <a:pt x="1568" y="24919"/>
                  </a:cubicBezTo>
                  <a:cubicBezTo>
                    <a:pt x="834" y="25486"/>
                    <a:pt x="1" y="26653"/>
                    <a:pt x="67" y="27421"/>
                  </a:cubicBezTo>
                  <a:cubicBezTo>
                    <a:pt x="167" y="28188"/>
                    <a:pt x="1301" y="28988"/>
                    <a:pt x="2169" y="29455"/>
                  </a:cubicBezTo>
                  <a:cubicBezTo>
                    <a:pt x="4103" y="30456"/>
                    <a:pt x="6138" y="31290"/>
                    <a:pt x="8173" y="32124"/>
                  </a:cubicBezTo>
                  <a:cubicBezTo>
                    <a:pt x="12376" y="33892"/>
                    <a:pt x="16579" y="35593"/>
                    <a:pt x="20782" y="37328"/>
                  </a:cubicBezTo>
                  <a:cubicBezTo>
                    <a:pt x="22050" y="37828"/>
                    <a:pt x="23150" y="38528"/>
                    <a:pt x="23284" y="40030"/>
                  </a:cubicBezTo>
                  <a:cubicBezTo>
                    <a:pt x="23384" y="41364"/>
                    <a:pt x="23484" y="42698"/>
                    <a:pt x="23451" y="44066"/>
                  </a:cubicBezTo>
                  <a:cubicBezTo>
                    <a:pt x="23351" y="48202"/>
                    <a:pt x="23117" y="52338"/>
                    <a:pt x="23084" y="56475"/>
                  </a:cubicBezTo>
                  <a:cubicBezTo>
                    <a:pt x="23052" y="58255"/>
                    <a:pt x="23808" y="58914"/>
                    <a:pt x="25497" y="58914"/>
                  </a:cubicBezTo>
                  <a:cubicBezTo>
                    <a:pt x="25580" y="58914"/>
                    <a:pt x="25665" y="58913"/>
                    <a:pt x="25752" y="58910"/>
                  </a:cubicBezTo>
                  <a:cubicBezTo>
                    <a:pt x="26519" y="58876"/>
                    <a:pt x="27320" y="58643"/>
                    <a:pt x="28054" y="58343"/>
                  </a:cubicBezTo>
                  <a:cubicBezTo>
                    <a:pt x="34692" y="55574"/>
                    <a:pt x="41297" y="52772"/>
                    <a:pt x="47968" y="50037"/>
                  </a:cubicBezTo>
                  <a:cubicBezTo>
                    <a:pt x="56241" y="46634"/>
                    <a:pt x="64980" y="44966"/>
                    <a:pt x="73753" y="43465"/>
                  </a:cubicBezTo>
                  <a:cubicBezTo>
                    <a:pt x="76755" y="42965"/>
                    <a:pt x="78823" y="41664"/>
                    <a:pt x="80425" y="39096"/>
                  </a:cubicBezTo>
                  <a:cubicBezTo>
                    <a:pt x="82393" y="35927"/>
                    <a:pt x="84728" y="32958"/>
                    <a:pt x="86929" y="29956"/>
                  </a:cubicBezTo>
                  <a:cubicBezTo>
                    <a:pt x="87930" y="28588"/>
                    <a:pt x="89097" y="27320"/>
                    <a:pt x="90065" y="25953"/>
                  </a:cubicBezTo>
                  <a:cubicBezTo>
                    <a:pt x="91466" y="23818"/>
                    <a:pt x="91332" y="23484"/>
                    <a:pt x="89898" y="21416"/>
                  </a:cubicBezTo>
                  <a:cubicBezTo>
                    <a:pt x="87963" y="18614"/>
                    <a:pt x="86162" y="15745"/>
                    <a:pt x="84361" y="12843"/>
                  </a:cubicBezTo>
                  <a:cubicBezTo>
                    <a:pt x="82626" y="10008"/>
                    <a:pt x="81025" y="7073"/>
                    <a:pt x="79224" y="4271"/>
                  </a:cubicBezTo>
                  <a:cubicBezTo>
                    <a:pt x="77056" y="968"/>
                    <a:pt x="73753" y="1"/>
                    <a:pt x="7161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53" name="Google Shape;2353;p44"/>
          <p:cNvGrpSpPr/>
          <p:nvPr/>
        </p:nvGrpSpPr>
        <p:grpSpPr>
          <a:xfrm>
            <a:off x="2755571" y="2033652"/>
            <a:ext cx="1337532" cy="1374767"/>
            <a:chOff x="3003620" y="2634448"/>
            <a:chExt cx="1133309" cy="1164859"/>
          </a:xfrm>
        </p:grpSpPr>
        <p:sp>
          <p:nvSpPr>
            <p:cNvPr id="2354" name="Google Shape;2354;p44"/>
            <p:cNvSpPr/>
            <p:nvPr/>
          </p:nvSpPr>
          <p:spPr>
            <a:xfrm rot="899871">
              <a:off x="3147617" y="2761331"/>
              <a:ext cx="851507" cy="917811"/>
            </a:xfrm>
            <a:custGeom>
              <a:avLst/>
              <a:gdLst/>
              <a:ahLst/>
              <a:cxnLst/>
              <a:rect l="l" t="t" r="r" b="b"/>
              <a:pathLst>
                <a:path w="68116" h="73420" extrusionOk="0">
                  <a:moveTo>
                    <a:pt x="43932" y="1"/>
                  </a:moveTo>
                  <a:cubicBezTo>
                    <a:pt x="43231" y="1"/>
                    <a:pt x="42397" y="201"/>
                    <a:pt x="41863" y="601"/>
                  </a:cubicBezTo>
                  <a:cubicBezTo>
                    <a:pt x="38494" y="3436"/>
                    <a:pt x="35092" y="6205"/>
                    <a:pt x="31890" y="9241"/>
                  </a:cubicBezTo>
                  <a:cubicBezTo>
                    <a:pt x="23684" y="17113"/>
                    <a:pt x="16946" y="26153"/>
                    <a:pt x="11008" y="35793"/>
                  </a:cubicBezTo>
                  <a:cubicBezTo>
                    <a:pt x="6171" y="43665"/>
                    <a:pt x="3436" y="52405"/>
                    <a:pt x="134" y="60944"/>
                  </a:cubicBezTo>
                  <a:cubicBezTo>
                    <a:pt x="0" y="61278"/>
                    <a:pt x="34" y="61678"/>
                    <a:pt x="0" y="62112"/>
                  </a:cubicBezTo>
                  <a:cubicBezTo>
                    <a:pt x="434" y="62078"/>
                    <a:pt x="734" y="62078"/>
                    <a:pt x="1001" y="62012"/>
                  </a:cubicBezTo>
                  <a:cubicBezTo>
                    <a:pt x="6805" y="60677"/>
                    <a:pt x="12609" y="59410"/>
                    <a:pt x="18380" y="57942"/>
                  </a:cubicBezTo>
                  <a:cubicBezTo>
                    <a:pt x="19964" y="57546"/>
                    <a:pt x="21215" y="57317"/>
                    <a:pt x="22273" y="57317"/>
                  </a:cubicBezTo>
                  <a:cubicBezTo>
                    <a:pt x="24692" y="57317"/>
                    <a:pt x="26109" y="58513"/>
                    <a:pt x="28220" y="61645"/>
                  </a:cubicBezTo>
                  <a:cubicBezTo>
                    <a:pt x="28454" y="61978"/>
                    <a:pt x="28621" y="62312"/>
                    <a:pt x="28854" y="62645"/>
                  </a:cubicBezTo>
                  <a:cubicBezTo>
                    <a:pt x="31056" y="66081"/>
                    <a:pt x="33291" y="69517"/>
                    <a:pt x="35826" y="73420"/>
                  </a:cubicBezTo>
                  <a:cubicBezTo>
                    <a:pt x="36193" y="72919"/>
                    <a:pt x="36560" y="72452"/>
                    <a:pt x="36860" y="71919"/>
                  </a:cubicBezTo>
                  <a:cubicBezTo>
                    <a:pt x="38861" y="68516"/>
                    <a:pt x="40729" y="65047"/>
                    <a:pt x="42831" y="61711"/>
                  </a:cubicBezTo>
                  <a:cubicBezTo>
                    <a:pt x="46333" y="56241"/>
                    <a:pt x="49636" y="50603"/>
                    <a:pt x="53605" y="45500"/>
                  </a:cubicBezTo>
                  <a:cubicBezTo>
                    <a:pt x="57575" y="40329"/>
                    <a:pt x="62345" y="35760"/>
                    <a:pt x="66681" y="30889"/>
                  </a:cubicBezTo>
                  <a:cubicBezTo>
                    <a:pt x="67282" y="30222"/>
                    <a:pt x="67649" y="29222"/>
                    <a:pt x="67749" y="28354"/>
                  </a:cubicBezTo>
                  <a:cubicBezTo>
                    <a:pt x="67882" y="27120"/>
                    <a:pt x="67615" y="25852"/>
                    <a:pt x="67649" y="24618"/>
                  </a:cubicBezTo>
                  <a:cubicBezTo>
                    <a:pt x="67715" y="20982"/>
                    <a:pt x="67815" y="17313"/>
                    <a:pt x="67915" y="13677"/>
                  </a:cubicBezTo>
                  <a:cubicBezTo>
                    <a:pt x="67949" y="12476"/>
                    <a:pt x="68015" y="11309"/>
                    <a:pt x="68082" y="10108"/>
                  </a:cubicBezTo>
                  <a:cubicBezTo>
                    <a:pt x="68116" y="9040"/>
                    <a:pt x="67615" y="8607"/>
                    <a:pt x="66614" y="8206"/>
                  </a:cubicBezTo>
                  <a:cubicBezTo>
                    <a:pt x="62078" y="6405"/>
                    <a:pt x="57608" y="4470"/>
                    <a:pt x="53138" y="2502"/>
                  </a:cubicBezTo>
                  <a:cubicBezTo>
                    <a:pt x="50169" y="1235"/>
                    <a:pt x="47201" y="34"/>
                    <a:pt x="4393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2000" b="1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2</a:t>
              </a:r>
              <a:endParaRPr/>
            </a:p>
          </p:txBody>
        </p:sp>
        <p:sp>
          <p:nvSpPr>
            <p:cNvPr id="2355" name="Google Shape;2355;p44"/>
            <p:cNvSpPr/>
            <p:nvPr/>
          </p:nvSpPr>
          <p:spPr>
            <a:xfrm rot="899871">
              <a:off x="3112307" y="2736602"/>
              <a:ext cx="915936" cy="960552"/>
            </a:xfrm>
            <a:custGeom>
              <a:avLst/>
              <a:gdLst/>
              <a:ahLst/>
              <a:cxnLst/>
              <a:rect l="l" t="t" r="r" b="b"/>
              <a:pathLst>
                <a:path w="73270" h="76839" extrusionOk="0">
                  <a:moveTo>
                    <a:pt x="46818" y="1906"/>
                  </a:moveTo>
                  <a:cubicBezTo>
                    <a:pt x="50087" y="1939"/>
                    <a:pt x="53055" y="3140"/>
                    <a:pt x="56024" y="4441"/>
                  </a:cubicBezTo>
                  <a:cubicBezTo>
                    <a:pt x="60494" y="6375"/>
                    <a:pt x="64964" y="8310"/>
                    <a:pt x="69500" y="10111"/>
                  </a:cubicBezTo>
                  <a:cubicBezTo>
                    <a:pt x="70501" y="10512"/>
                    <a:pt x="71002" y="10979"/>
                    <a:pt x="70968" y="12013"/>
                  </a:cubicBezTo>
                  <a:cubicBezTo>
                    <a:pt x="70901" y="13214"/>
                    <a:pt x="70835" y="14415"/>
                    <a:pt x="70801" y="15582"/>
                  </a:cubicBezTo>
                  <a:cubicBezTo>
                    <a:pt x="70701" y="19251"/>
                    <a:pt x="70601" y="22887"/>
                    <a:pt x="70535" y="26523"/>
                  </a:cubicBezTo>
                  <a:cubicBezTo>
                    <a:pt x="70501" y="27757"/>
                    <a:pt x="70768" y="29025"/>
                    <a:pt x="70635" y="30259"/>
                  </a:cubicBezTo>
                  <a:cubicBezTo>
                    <a:pt x="70535" y="31127"/>
                    <a:pt x="70168" y="32127"/>
                    <a:pt x="69567" y="32794"/>
                  </a:cubicBezTo>
                  <a:cubicBezTo>
                    <a:pt x="65231" y="37665"/>
                    <a:pt x="60494" y="42234"/>
                    <a:pt x="56491" y="47405"/>
                  </a:cubicBezTo>
                  <a:cubicBezTo>
                    <a:pt x="52522" y="52508"/>
                    <a:pt x="49219" y="58146"/>
                    <a:pt x="45750" y="63616"/>
                  </a:cubicBezTo>
                  <a:cubicBezTo>
                    <a:pt x="43615" y="66952"/>
                    <a:pt x="41747" y="70421"/>
                    <a:pt x="39746" y="73824"/>
                  </a:cubicBezTo>
                  <a:cubicBezTo>
                    <a:pt x="39446" y="74357"/>
                    <a:pt x="39079" y="74824"/>
                    <a:pt x="38712" y="75325"/>
                  </a:cubicBezTo>
                  <a:cubicBezTo>
                    <a:pt x="36177" y="71422"/>
                    <a:pt x="33975" y="67986"/>
                    <a:pt x="31740" y="64550"/>
                  </a:cubicBezTo>
                  <a:cubicBezTo>
                    <a:pt x="31507" y="64217"/>
                    <a:pt x="31340" y="63883"/>
                    <a:pt x="31106" y="63550"/>
                  </a:cubicBezTo>
                  <a:cubicBezTo>
                    <a:pt x="28995" y="60418"/>
                    <a:pt x="27578" y="59222"/>
                    <a:pt x="25159" y="59222"/>
                  </a:cubicBezTo>
                  <a:cubicBezTo>
                    <a:pt x="24101" y="59222"/>
                    <a:pt x="22850" y="59451"/>
                    <a:pt x="21266" y="59847"/>
                  </a:cubicBezTo>
                  <a:cubicBezTo>
                    <a:pt x="15495" y="61315"/>
                    <a:pt x="9691" y="62582"/>
                    <a:pt x="3887" y="63917"/>
                  </a:cubicBezTo>
                  <a:cubicBezTo>
                    <a:pt x="3620" y="63983"/>
                    <a:pt x="3320" y="63983"/>
                    <a:pt x="2886" y="64050"/>
                  </a:cubicBezTo>
                  <a:cubicBezTo>
                    <a:pt x="2953" y="63583"/>
                    <a:pt x="2886" y="63183"/>
                    <a:pt x="3020" y="62849"/>
                  </a:cubicBezTo>
                  <a:cubicBezTo>
                    <a:pt x="6322" y="54310"/>
                    <a:pt x="9057" y="45570"/>
                    <a:pt x="13894" y="37698"/>
                  </a:cubicBezTo>
                  <a:cubicBezTo>
                    <a:pt x="19832" y="28058"/>
                    <a:pt x="26570" y="19018"/>
                    <a:pt x="34776" y="11146"/>
                  </a:cubicBezTo>
                  <a:cubicBezTo>
                    <a:pt x="37978" y="8110"/>
                    <a:pt x="41380" y="5341"/>
                    <a:pt x="44749" y="2506"/>
                  </a:cubicBezTo>
                  <a:cubicBezTo>
                    <a:pt x="45283" y="2106"/>
                    <a:pt x="46117" y="1906"/>
                    <a:pt x="46818" y="1906"/>
                  </a:cubicBezTo>
                  <a:close/>
                  <a:moveTo>
                    <a:pt x="48042" y="1"/>
                  </a:moveTo>
                  <a:cubicBezTo>
                    <a:pt x="47612" y="1"/>
                    <a:pt x="47191" y="33"/>
                    <a:pt x="46784" y="104"/>
                  </a:cubicBezTo>
                  <a:cubicBezTo>
                    <a:pt x="44583" y="471"/>
                    <a:pt x="42414" y="1906"/>
                    <a:pt x="40546" y="3307"/>
                  </a:cubicBezTo>
                  <a:cubicBezTo>
                    <a:pt x="35843" y="6909"/>
                    <a:pt x="31907" y="11246"/>
                    <a:pt x="27971" y="15682"/>
                  </a:cubicBezTo>
                  <a:cubicBezTo>
                    <a:pt x="21800" y="22620"/>
                    <a:pt x="17030" y="30459"/>
                    <a:pt x="11993" y="38132"/>
                  </a:cubicBezTo>
                  <a:cubicBezTo>
                    <a:pt x="8457" y="43535"/>
                    <a:pt x="6189" y="49606"/>
                    <a:pt x="3687" y="55544"/>
                  </a:cubicBezTo>
                  <a:cubicBezTo>
                    <a:pt x="2653" y="58046"/>
                    <a:pt x="1552" y="60514"/>
                    <a:pt x="685" y="63049"/>
                  </a:cubicBezTo>
                  <a:cubicBezTo>
                    <a:pt x="0" y="65102"/>
                    <a:pt x="803" y="66400"/>
                    <a:pt x="2509" y="66400"/>
                  </a:cubicBezTo>
                  <a:cubicBezTo>
                    <a:pt x="2799" y="66400"/>
                    <a:pt x="3114" y="66362"/>
                    <a:pt x="3453" y="66285"/>
                  </a:cubicBezTo>
                  <a:cubicBezTo>
                    <a:pt x="9524" y="64917"/>
                    <a:pt x="15629" y="63516"/>
                    <a:pt x="21666" y="62049"/>
                  </a:cubicBezTo>
                  <a:cubicBezTo>
                    <a:pt x="23091" y="61705"/>
                    <a:pt x="24153" y="61498"/>
                    <a:pt x="25016" y="61498"/>
                  </a:cubicBezTo>
                  <a:cubicBezTo>
                    <a:pt x="26922" y="61498"/>
                    <a:pt x="27861" y="62507"/>
                    <a:pt x="29605" y="65284"/>
                  </a:cubicBezTo>
                  <a:cubicBezTo>
                    <a:pt x="29805" y="65585"/>
                    <a:pt x="29972" y="65885"/>
                    <a:pt x="30172" y="66152"/>
                  </a:cubicBezTo>
                  <a:cubicBezTo>
                    <a:pt x="32307" y="69287"/>
                    <a:pt x="34309" y="72523"/>
                    <a:pt x="36610" y="75558"/>
                  </a:cubicBezTo>
                  <a:cubicBezTo>
                    <a:pt x="37257" y="76426"/>
                    <a:pt x="37978" y="76838"/>
                    <a:pt x="38714" y="76838"/>
                  </a:cubicBezTo>
                  <a:cubicBezTo>
                    <a:pt x="39534" y="76838"/>
                    <a:pt x="40373" y="76325"/>
                    <a:pt x="41147" y="75358"/>
                  </a:cubicBezTo>
                  <a:cubicBezTo>
                    <a:pt x="41447" y="75025"/>
                    <a:pt x="41647" y="74624"/>
                    <a:pt x="41881" y="74224"/>
                  </a:cubicBezTo>
                  <a:cubicBezTo>
                    <a:pt x="46017" y="67453"/>
                    <a:pt x="50020" y="60581"/>
                    <a:pt x="54323" y="53909"/>
                  </a:cubicBezTo>
                  <a:cubicBezTo>
                    <a:pt x="58693" y="47171"/>
                    <a:pt x="64230" y="41367"/>
                    <a:pt x="69834" y="35630"/>
                  </a:cubicBezTo>
                  <a:cubicBezTo>
                    <a:pt x="71936" y="33462"/>
                    <a:pt x="73270" y="31260"/>
                    <a:pt x="72870" y="28124"/>
                  </a:cubicBezTo>
                  <a:cubicBezTo>
                    <a:pt x="72569" y="25656"/>
                    <a:pt x="72503" y="23121"/>
                    <a:pt x="72536" y="20619"/>
                  </a:cubicBezTo>
                  <a:cubicBezTo>
                    <a:pt x="72569" y="18317"/>
                    <a:pt x="72870" y="16049"/>
                    <a:pt x="73070" y="13747"/>
                  </a:cubicBezTo>
                  <a:lnTo>
                    <a:pt x="73136" y="13747"/>
                  </a:lnTo>
                  <a:cubicBezTo>
                    <a:pt x="73070" y="13014"/>
                    <a:pt x="73003" y="12280"/>
                    <a:pt x="72936" y="11512"/>
                  </a:cubicBezTo>
                  <a:cubicBezTo>
                    <a:pt x="72736" y="9077"/>
                    <a:pt x="72536" y="8844"/>
                    <a:pt x="70201" y="8110"/>
                  </a:cubicBezTo>
                  <a:cubicBezTo>
                    <a:pt x="68366" y="7510"/>
                    <a:pt x="66565" y="6943"/>
                    <a:pt x="64830" y="6209"/>
                  </a:cubicBezTo>
                  <a:cubicBezTo>
                    <a:pt x="61028" y="4574"/>
                    <a:pt x="57325" y="2639"/>
                    <a:pt x="53456" y="1205"/>
                  </a:cubicBezTo>
                  <a:cubicBezTo>
                    <a:pt x="51761" y="560"/>
                    <a:pt x="49829" y="1"/>
                    <a:pt x="4804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56" name="Google Shape;2356;p44"/>
          <p:cNvGrpSpPr/>
          <p:nvPr/>
        </p:nvGrpSpPr>
        <p:grpSpPr>
          <a:xfrm>
            <a:off x="2337096" y="2929027"/>
            <a:ext cx="999284" cy="1430635"/>
            <a:chOff x="2649040" y="3393111"/>
            <a:chExt cx="846707" cy="1212197"/>
          </a:xfrm>
        </p:grpSpPr>
        <p:sp>
          <p:nvSpPr>
            <p:cNvPr id="2357" name="Google Shape;2357;p44"/>
            <p:cNvSpPr/>
            <p:nvPr/>
          </p:nvSpPr>
          <p:spPr>
            <a:xfrm rot="899871">
              <a:off x="2795103" y="3476768"/>
              <a:ext cx="540011" cy="1039644"/>
            </a:xfrm>
            <a:custGeom>
              <a:avLst/>
              <a:gdLst/>
              <a:ahLst/>
              <a:cxnLst/>
              <a:rect l="l" t="t" r="r" b="b"/>
              <a:pathLst>
                <a:path w="43198" h="83166" extrusionOk="0">
                  <a:moveTo>
                    <a:pt x="30716" y="1"/>
                  </a:moveTo>
                  <a:cubicBezTo>
                    <a:pt x="30442" y="1"/>
                    <a:pt x="30136" y="71"/>
                    <a:pt x="29788" y="206"/>
                  </a:cubicBezTo>
                  <a:cubicBezTo>
                    <a:pt x="27954" y="840"/>
                    <a:pt x="26086" y="1440"/>
                    <a:pt x="24184" y="1840"/>
                  </a:cubicBezTo>
                  <a:cubicBezTo>
                    <a:pt x="20148" y="2774"/>
                    <a:pt x="16045" y="3408"/>
                    <a:pt x="12042" y="4409"/>
                  </a:cubicBezTo>
                  <a:cubicBezTo>
                    <a:pt x="8273" y="5376"/>
                    <a:pt x="5371" y="7011"/>
                    <a:pt x="4403" y="11614"/>
                  </a:cubicBezTo>
                  <a:cubicBezTo>
                    <a:pt x="2936" y="18586"/>
                    <a:pt x="1635" y="25591"/>
                    <a:pt x="834" y="32696"/>
                  </a:cubicBezTo>
                  <a:cubicBezTo>
                    <a:pt x="0" y="40201"/>
                    <a:pt x="767" y="47673"/>
                    <a:pt x="1001" y="55178"/>
                  </a:cubicBezTo>
                  <a:cubicBezTo>
                    <a:pt x="1068" y="57547"/>
                    <a:pt x="1435" y="59949"/>
                    <a:pt x="1968" y="62284"/>
                  </a:cubicBezTo>
                  <a:cubicBezTo>
                    <a:pt x="3136" y="67387"/>
                    <a:pt x="4470" y="72457"/>
                    <a:pt x="5771" y="77528"/>
                  </a:cubicBezTo>
                  <a:cubicBezTo>
                    <a:pt x="6238" y="79362"/>
                    <a:pt x="6772" y="81164"/>
                    <a:pt x="7305" y="83165"/>
                  </a:cubicBezTo>
                  <a:cubicBezTo>
                    <a:pt x="7772" y="82765"/>
                    <a:pt x="8039" y="82598"/>
                    <a:pt x="8206" y="82398"/>
                  </a:cubicBezTo>
                  <a:cubicBezTo>
                    <a:pt x="12176" y="77828"/>
                    <a:pt x="16178" y="73291"/>
                    <a:pt x="20081" y="68655"/>
                  </a:cubicBezTo>
                  <a:cubicBezTo>
                    <a:pt x="22222" y="66103"/>
                    <a:pt x="23620" y="64995"/>
                    <a:pt x="25675" y="64995"/>
                  </a:cubicBezTo>
                  <a:cubicBezTo>
                    <a:pt x="26789" y="64995"/>
                    <a:pt x="28097" y="65321"/>
                    <a:pt x="29822" y="65919"/>
                  </a:cubicBezTo>
                  <a:cubicBezTo>
                    <a:pt x="30289" y="66086"/>
                    <a:pt x="30756" y="66253"/>
                    <a:pt x="31223" y="66453"/>
                  </a:cubicBezTo>
                  <a:cubicBezTo>
                    <a:pt x="35025" y="67921"/>
                    <a:pt x="38861" y="69389"/>
                    <a:pt x="42864" y="70923"/>
                  </a:cubicBezTo>
                  <a:cubicBezTo>
                    <a:pt x="42964" y="70389"/>
                    <a:pt x="43164" y="69789"/>
                    <a:pt x="43131" y="69222"/>
                  </a:cubicBezTo>
                  <a:cubicBezTo>
                    <a:pt x="42931" y="66587"/>
                    <a:pt x="42797" y="63918"/>
                    <a:pt x="42431" y="61316"/>
                  </a:cubicBezTo>
                  <a:cubicBezTo>
                    <a:pt x="41196" y="52977"/>
                    <a:pt x="40529" y="44604"/>
                    <a:pt x="41130" y="36198"/>
                  </a:cubicBezTo>
                  <a:cubicBezTo>
                    <a:pt x="41563" y="30394"/>
                    <a:pt x="42464" y="24590"/>
                    <a:pt x="43098" y="18786"/>
                  </a:cubicBezTo>
                  <a:cubicBezTo>
                    <a:pt x="43198" y="17918"/>
                    <a:pt x="43131" y="16751"/>
                    <a:pt x="42631" y="16117"/>
                  </a:cubicBezTo>
                  <a:cubicBezTo>
                    <a:pt x="38961" y="11414"/>
                    <a:pt x="35392" y="6710"/>
                    <a:pt x="32490" y="1473"/>
                  </a:cubicBezTo>
                  <a:cubicBezTo>
                    <a:pt x="32390" y="1273"/>
                    <a:pt x="32157" y="1106"/>
                    <a:pt x="32023" y="873"/>
                  </a:cubicBezTo>
                  <a:cubicBezTo>
                    <a:pt x="31669" y="275"/>
                    <a:pt x="31256" y="1"/>
                    <a:pt x="307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1</a:t>
              </a:r>
              <a:endParaRPr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58" name="Google Shape;2358;p44"/>
            <p:cNvSpPr/>
            <p:nvPr/>
          </p:nvSpPr>
          <p:spPr>
            <a:xfrm rot="899871">
              <a:off x="2781324" y="3449717"/>
              <a:ext cx="582139" cy="1098986"/>
            </a:xfrm>
            <a:custGeom>
              <a:avLst/>
              <a:gdLst/>
              <a:ahLst/>
              <a:cxnLst/>
              <a:rect l="l" t="t" r="r" b="b"/>
              <a:pathLst>
                <a:path w="46568" h="87913" extrusionOk="0">
                  <a:moveTo>
                    <a:pt x="31784" y="2323"/>
                  </a:moveTo>
                  <a:cubicBezTo>
                    <a:pt x="32324" y="2323"/>
                    <a:pt x="32737" y="2597"/>
                    <a:pt x="33091" y="3195"/>
                  </a:cubicBezTo>
                  <a:cubicBezTo>
                    <a:pt x="33225" y="3428"/>
                    <a:pt x="33458" y="3595"/>
                    <a:pt x="33558" y="3795"/>
                  </a:cubicBezTo>
                  <a:cubicBezTo>
                    <a:pt x="36460" y="9032"/>
                    <a:pt x="40029" y="13736"/>
                    <a:pt x="43699" y="18439"/>
                  </a:cubicBezTo>
                  <a:cubicBezTo>
                    <a:pt x="44199" y="19073"/>
                    <a:pt x="44266" y="20240"/>
                    <a:pt x="44166" y="21108"/>
                  </a:cubicBezTo>
                  <a:cubicBezTo>
                    <a:pt x="43532" y="26912"/>
                    <a:pt x="42631" y="32716"/>
                    <a:pt x="42198" y="38520"/>
                  </a:cubicBezTo>
                  <a:cubicBezTo>
                    <a:pt x="41597" y="46926"/>
                    <a:pt x="42264" y="55299"/>
                    <a:pt x="43499" y="63638"/>
                  </a:cubicBezTo>
                  <a:cubicBezTo>
                    <a:pt x="43865" y="66240"/>
                    <a:pt x="43999" y="68909"/>
                    <a:pt x="44199" y="71544"/>
                  </a:cubicBezTo>
                  <a:cubicBezTo>
                    <a:pt x="44232" y="72111"/>
                    <a:pt x="44032" y="72711"/>
                    <a:pt x="43932" y="73245"/>
                  </a:cubicBezTo>
                  <a:cubicBezTo>
                    <a:pt x="39929" y="71711"/>
                    <a:pt x="36093" y="70243"/>
                    <a:pt x="32291" y="68775"/>
                  </a:cubicBezTo>
                  <a:cubicBezTo>
                    <a:pt x="31824" y="68575"/>
                    <a:pt x="31357" y="68408"/>
                    <a:pt x="30890" y="68208"/>
                  </a:cubicBezTo>
                  <a:cubicBezTo>
                    <a:pt x="29179" y="67615"/>
                    <a:pt x="27879" y="67293"/>
                    <a:pt x="26770" y="67293"/>
                  </a:cubicBezTo>
                  <a:cubicBezTo>
                    <a:pt x="24700" y="67293"/>
                    <a:pt x="23300" y="68414"/>
                    <a:pt x="21149" y="70977"/>
                  </a:cubicBezTo>
                  <a:cubicBezTo>
                    <a:pt x="17246" y="75613"/>
                    <a:pt x="13244" y="80150"/>
                    <a:pt x="9274" y="84720"/>
                  </a:cubicBezTo>
                  <a:cubicBezTo>
                    <a:pt x="9074" y="84920"/>
                    <a:pt x="8840" y="85087"/>
                    <a:pt x="8373" y="85487"/>
                  </a:cubicBezTo>
                  <a:cubicBezTo>
                    <a:pt x="7840" y="83486"/>
                    <a:pt x="7306" y="81684"/>
                    <a:pt x="6839" y="79850"/>
                  </a:cubicBezTo>
                  <a:cubicBezTo>
                    <a:pt x="5538" y="74779"/>
                    <a:pt x="4204" y="69709"/>
                    <a:pt x="3036" y="64606"/>
                  </a:cubicBezTo>
                  <a:cubicBezTo>
                    <a:pt x="2503" y="62271"/>
                    <a:pt x="2136" y="59869"/>
                    <a:pt x="2036" y="57500"/>
                  </a:cubicBezTo>
                  <a:cubicBezTo>
                    <a:pt x="1802" y="49995"/>
                    <a:pt x="1068" y="42523"/>
                    <a:pt x="1902" y="35018"/>
                  </a:cubicBezTo>
                  <a:cubicBezTo>
                    <a:pt x="2703" y="27913"/>
                    <a:pt x="3970" y="20908"/>
                    <a:pt x="5471" y="13936"/>
                  </a:cubicBezTo>
                  <a:cubicBezTo>
                    <a:pt x="6439" y="9333"/>
                    <a:pt x="9307" y="7698"/>
                    <a:pt x="13110" y="6731"/>
                  </a:cubicBezTo>
                  <a:cubicBezTo>
                    <a:pt x="17113" y="5730"/>
                    <a:pt x="21216" y="5096"/>
                    <a:pt x="25252" y="4162"/>
                  </a:cubicBezTo>
                  <a:cubicBezTo>
                    <a:pt x="27154" y="3762"/>
                    <a:pt x="29022" y="3162"/>
                    <a:pt x="30856" y="2528"/>
                  </a:cubicBezTo>
                  <a:cubicBezTo>
                    <a:pt x="31204" y="2393"/>
                    <a:pt x="31510" y="2323"/>
                    <a:pt x="31784" y="2323"/>
                  </a:cubicBezTo>
                  <a:close/>
                  <a:moveTo>
                    <a:pt x="32266" y="1"/>
                  </a:moveTo>
                  <a:cubicBezTo>
                    <a:pt x="31772" y="1"/>
                    <a:pt x="31164" y="169"/>
                    <a:pt x="30289" y="426"/>
                  </a:cubicBezTo>
                  <a:cubicBezTo>
                    <a:pt x="27020" y="1394"/>
                    <a:pt x="23751" y="2261"/>
                    <a:pt x="20449" y="3061"/>
                  </a:cubicBezTo>
                  <a:cubicBezTo>
                    <a:pt x="17747" y="3695"/>
                    <a:pt x="14978" y="4129"/>
                    <a:pt x="12243" y="4763"/>
                  </a:cubicBezTo>
                  <a:cubicBezTo>
                    <a:pt x="8073" y="5730"/>
                    <a:pt x="5038" y="8098"/>
                    <a:pt x="3804" y="12335"/>
                  </a:cubicBezTo>
                  <a:cubicBezTo>
                    <a:pt x="2970" y="15304"/>
                    <a:pt x="2102" y="18306"/>
                    <a:pt x="1635" y="21341"/>
                  </a:cubicBezTo>
                  <a:cubicBezTo>
                    <a:pt x="1002" y="25444"/>
                    <a:pt x="701" y="29580"/>
                    <a:pt x="401" y="33717"/>
                  </a:cubicBezTo>
                  <a:cubicBezTo>
                    <a:pt x="168" y="36952"/>
                    <a:pt x="101" y="40188"/>
                    <a:pt x="34" y="43457"/>
                  </a:cubicBezTo>
                  <a:cubicBezTo>
                    <a:pt x="1" y="46626"/>
                    <a:pt x="34" y="49828"/>
                    <a:pt x="34" y="51630"/>
                  </a:cubicBezTo>
                  <a:cubicBezTo>
                    <a:pt x="601" y="57033"/>
                    <a:pt x="868" y="61036"/>
                    <a:pt x="1535" y="64972"/>
                  </a:cubicBezTo>
                  <a:cubicBezTo>
                    <a:pt x="2236" y="69242"/>
                    <a:pt x="3270" y="73479"/>
                    <a:pt x="4237" y="77715"/>
                  </a:cubicBezTo>
                  <a:cubicBezTo>
                    <a:pt x="4838" y="80317"/>
                    <a:pt x="5405" y="82985"/>
                    <a:pt x="6172" y="85554"/>
                  </a:cubicBezTo>
                  <a:cubicBezTo>
                    <a:pt x="6636" y="87120"/>
                    <a:pt x="7436" y="87913"/>
                    <a:pt x="8365" y="87913"/>
                  </a:cubicBezTo>
                  <a:cubicBezTo>
                    <a:pt x="9038" y="87913"/>
                    <a:pt x="9779" y="87496"/>
                    <a:pt x="10508" y="86655"/>
                  </a:cubicBezTo>
                  <a:cubicBezTo>
                    <a:pt x="14645" y="81918"/>
                    <a:pt x="18781" y="77181"/>
                    <a:pt x="22884" y="72378"/>
                  </a:cubicBezTo>
                  <a:cubicBezTo>
                    <a:pt x="24581" y="70388"/>
                    <a:pt x="25580" y="69529"/>
                    <a:pt x="27072" y="69529"/>
                  </a:cubicBezTo>
                  <a:cubicBezTo>
                    <a:pt x="27956" y="69529"/>
                    <a:pt x="29013" y="69830"/>
                    <a:pt x="30489" y="70376"/>
                  </a:cubicBezTo>
                  <a:cubicBezTo>
                    <a:pt x="30756" y="70476"/>
                    <a:pt x="31023" y="70610"/>
                    <a:pt x="31323" y="70710"/>
                  </a:cubicBezTo>
                  <a:cubicBezTo>
                    <a:pt x="35193" y="72111"/>
                    <a:pt x="39062" y="73579"/>
                    <a:pt x="42998" y="74880"/>
                  </a:cubicBezTo>
                  <a:cubicBezTo>
                    <a:pt x="43359" y="75005"/>
                    <a:pt x="43688" y="75066"/>
                    <a:pt x="43986" y="75066"/>
                  </a:cubicBezTo>
                  <a:cubicBezTo>
                    <a:pt x="44959" y="75066"/>
                    <a:pt x="45610" y="74419"/>
                    <a:pt x="45967" y="73245"/>
                  </a:cubicBezTo>
                  <a:cubicBezTo>
                    <a:pt x="46167" y="72478"/>
                    <a:pt x="46234" y="71644"/>
                    <a:pt x="46167" y="70877"/>
                  </a:cubicBezTo>
                  <a:cubicBezTo>
                    <a:pt x="45667" y="65406"/>
                    <a:pt x="45066" y="59936"/>
                    <a:pt x="44599" y="54465"/>
                  </a:cubicBezTo>
                  <a:cubicBezTo>
                    <a:pt x="43665" y="43590"/>
                    <a:pt x="44533" y="32783"/>
                    <a:pt x="46200" y="22042"/>
                  </a:cubicBezTo>
                  <a:cubicBezTo>
                    <a:pt x="46567" y="19673"/>
                    <a:pt x="46267" y="17639"/>
                    <a:pt x="44633" y="15771"/>
                  </a:cubicBezTo>
                  <a:cubicBezTo>
                    <a:pt x="42998" y="13903"/>
                    <a:pt x="41397" y="11968"/>
                    <a:pt x="39963" y="9933"/>
                  </a:cubicBezTo>
                  <a:cubicBezTo>
                    <a:pt x="38028" y="7198"/>
                    <a:pt x="36327" y="4296"/>
                    <a:pt x="34392" y="1594"/>
                  </a:cubicBezTo>
                  <a:cubicBezTo>
                    <a:pt x="33552" y="426"/>
                    <a:pt x="33052" y="1"/>
                    <a:pt x="3226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359" name="Google Shape;2359;p44"/>
          <p:cNvGrpSpPr/>
          <p:nvPr/>
        </p:nvGrpSpPr>
        <p:grpSpPr>
          <a:xfrm>
            <a:off x="3410379" y="3326924"/>
            <a:ext cx="2391937" cy="762128"/>
            <a:chOff x="3895198" y="4003740"/>
            <a:chExt cx="1492908" cy="475676"/>
          </a:xfrm>
        </p:grpSpPr>
        <p:sp>
          <p:nvSpPr>
            <p:cNvPr id="2360" name="Google Shape;2360;p44"/>
            <p:cNvSpPr/>
            <p:nvPr/>
          </p:nvSpPr>
          <p:spPr>
            <a:xfrm>
              <a:off x="3918078" y="4018778"/>
              <a:ext cx="1447190" cy="458696"/>
            </a:xfrm>
            <a:custGeom>
              <a:avLst/>
              <a:gdLst/>
              <a:ahLst/>
              <a:cxnLst/>
              <a:rect l="l" t="t" r="r" b="b"/>
              <a:pathLst>
                <a:path w="127759" h="40494" extrusionOk="0">
                  <a:moveTo>
                    <a:pt x="63859" y="1"/>
                  </a:moveTo>
                  <a:cubicBezTo>
                    <a:pt x="62721" y="1"/>
                    <a:pt x="61578" y="359"/>
                    <a:pt x="60411" y="1077"/>
                  </a:cubicBezTo>
                  <a:cubicBezTo>
                    <a:pt x="56008" y="3779"/>
                    <a:pt x="51604" y="6481"/>
                    <a:pt x="47168" y="9149"/>
                  </a:cubicBezTo>
                  <a:cubicBezTo>
                    <a:pt x="46000" y="9850"/>
                    <a:pt x="44866" y="10550"/>
                    <a:pt x="43699" y="11217"/>
                  </a:cubicBezTo>
                  <a:cubicBezTo>
                    <a:pt x="38762" y="14186"/>
                    <a:pt x="33825" y="17121"/>
                    <a:pt x="28922" y="20090"/>
                  </a:cubicBezTo>
                  <a:cubicBezTo>
                    <a:pt x="23217" y="23526"/>
                    <a:pt x="17580" y="27029"/>
                    <a:pt x="11909" y="30531"/>
                  </a:cubicBezTo>
                  <a:cubicBezTo>
                    <a:pt x="8640" y="32533"/>
                    <a:pt x="5371" y="34501"/>
                    <a:pt x="2169" y="36569"/>
                  </a:cubicBezTo>
                  <a:cubicBezTo>
                    <a:pt x="1335" y="37102"/>
                    <a:pt x="668" y="37836"/>
                    <a:pt x="1" y="38403"/>
                  </a:cubicBezTo>
                  <a:cubicBezTo>
                    <a:pt x="368" y="39204"/>
                    <a:pt x="902" y="39504"/>
                    <a:pt x="1469" y="39638"/>
                  </a:cubicBezTo>
                  <a:cubicBezTo>
                    <a:pt x="1769" y="39671"/>
                    <a:pt x="2102" y="39704"/>
                    <a:pt x="2436" y="39704"/>
                  </a:cubicBezTo>
                  <a:cubicBezTo>
                    <a:pt x="5705" y="39671"/>
                    <a:pt x="8974" y="39604"/>
                    <a:pt x="12243" y="39604"/>
                  </a:cubicBezTo>
                  <a:cubicBezTo>
                    <a:pt x="18165" y="39556"/>
                    <a:pt x="24088" y="39439"/>
                    <a:pt x="30023" y="39439"/>
                  </a:cubicBezTo>
                  <a:cubicBezTo>
                    <a:pt x="32344" y="39439"/>
                    <a:pt x="34668" y="39457"/>
                    <a:pt x="36994" y="39504"/>
                  </a:cubicBezTo>
                  <a:cubicBezTo>
                    <a:pt x="45433" y="39638"/>
                    <a:pt x="53873" y="40238"/>
                    <a:pt x="62312" y="40438"/>
                  </a:cubicBezTo>
                  <a:cubicBezTo>
                    <a:pt x="64091" y="40472"/>
                    <a:pt x="65874" y="40494"/>
                    <a:pt x="67657" y="40494"/>
                  </a:cubicBezTo>
                  <a:cubicBezTo>
                    <a:pt x="71222" y="40494"/>
                    <a:pt x="74788" y="40405"/>
                    <a:pt x="78323" y="40138"/>
                  </a:cubicBezTo>
                  <a:cubicBezTo>
                    <a:pt x="85877" y="39569"/>
                    <a:pt x="93418" y="39372"/>
                    <a:pt x="100961" y="39372"/>
                  </a:cubicBezTo>
                  <a:cubicBezTo>
                    <a:pt x="105811" y="39372"/>
                    <a:pt x="110661" y="39453"/>
                    <a:pt x="115517" y="39571"/>
                  </a:cubicBezTo>
                  <a:cubicBezTo>
                    <a:pt x="118786" y="39671"/>
                    <a:pt x="122055" y="39671"/>
                    <a:pt x="125324" y="39704"/>
                  </a:cubicBezTo>
                  <a:cubicBezTo>
                    <a:pt x="125691" y="39704"/>
                    <a:pt x="126058" y="39671"/>
                    <a:pt x="126425" y="39571"/>
                  </a:cubicBezTo>
                  <a:cubicBezTo>
                    <a:pt x="126958" y="39437"/>
                    <a:pt x="127425" y="39071"/>
                    <a:pt x="127759" y="38203"/>
                  </a:cubicBezTo>
                  <a:cubicBezTo>
                    <a:pt x="125757" y="36802"/>
                    <a:pt x="123789" y="35268"/>
                    <a:pt x="121654" y="33934"/>
                  </a:cubicBezTo>
                  <a:cubicBezTo>
                    <a:pt x="115016" y="29831"/>
                    <a:pt x="108312" y="25861"/>
                    <a:pt x="101640" y="21758"/>
                  </a:cubicBezTo>
                  <a:cubicBezTo>
                    <a:pt x="101240" y="21525"/>
                    <a:pt x="100873" y="20891"/>
                    <a:pt x="100873" y="20457"/>
                  </a:cubicBezTo>
                  <a:cubicBezTo>
                    <a:pt x="100873" y="18289"/>
                    <a:pt x="101040" y="16154"/>
                    <a:pt x="101073" y="14019"/>
                  </a:cubicBezTo>
                  <a:cubicBezTo>
                    <a:pt x="101106" y="10917"/>
                    <a:pt x="101073" y="7815"/>
                    <a:pt x="101073" y="4746"/>
                  </a:cubicBezTo>
                  <a:lnTo>
                    <a:pt x="89165" y="4746"/>
                  </a:lnTo>
                  <a:lnTo>
                    <a:pt x="89165" y="9616"/>
                  </a:lnTo>
                  <a:lnTo>
                    <a:pt x="89165" y="14586"/>
                  </a:lnTo>
                  <a:cubicBezTo>
                    <a:pt x="88331" y="14019"/>
                    <a:pt x="87830" y="13719"/>
                    <a:pt x="87330" y="13385"/>
                  </a:cubicBezTo>
                  <a:cubicBezTo>
                    <a:pt x="80658" y="9283"/>
                    <a:pt x="73954" y="5180"/>
                    <a:pt x="67282" y="1077"/>
                  </a:cubicBezTo>
                  <a:cubicBezTo>
                    <a:pt x="66131" y="359"/>
                    <a:pt x="64997" y="1"/>
                    <a:pt x="63859" y="1"/>
                  </a:cubicBezTo>
                  <a:close/>
                </a:path>
              </a:pathLst>
            </a:custGeom>
            <a:solidFill>
              <a:schemeClr val="dk2"/>
            </a:solidFill>
            <a:ln w="2857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1" name="Google Shape;2361;p44"/>
            <p:cNvSpPr/>
            <p:nvPr/>
          </p:nvSpPr>
          <p:spPr>
            <a:xfrm>
              <a:off x="4914650" y="4052708"/>
              <a:ext cx="473456" cy="426333"/>
            </a:xfrm>
            <a:custGeom>
              <a:avLst/>
              <a:gdLst/>
              <a:ahLst/>
              <a:cxnLst/>
              <a:rect l="l" t="t" r="r" b="b"/>
              <a:pathLst>
                <a:path w="41797" h="37637" extrusionOk="0">
                  <a:moveTo>
                    <a:pt x="13421" y="1"/>
                  </a:moveTo>
                  <a:cubicBezTo>
                    <a:pt x="13305" y="1"/>
                    <a:pt x="13179" y="4"/>
                    <a:pt x="13043" y="10"/>
                  </a:cubicBezTo>
                  <a:cubicBezTo>
                    <a:pt x="9440" y="143"/>
                    <a:pt x="5838" y="377"/>
                    <a:pt x="2202" y="510"/>
                  </a:cubicBezTo>
                  <a:cubicBezTo>
                    <a:pt x="0" y="610"/>
                    <a:pt x="0" y="577"/>
                    <a:pt x="134" y="2812"/>
                  </a:cubicBezTo>
                  <a:cubicBezTo>
                    <a:pt x="167" y="3045"/>
                    <a:pt x="200" y="3312"/>
                    <a:pt x="200" y="3546"/>
                  </a:cubicBezTo>
                  <a:cubicBezTo>
                    <a:pt x="234" y="4546"/>
                    <a:pt x="234" y="5547"/>
                    <a:pt x="234" y="6581"/>
                  </a:cubicBezTo>
                  <a:lnTo>
                    <a:pt x="1235" y="6581"/>
                  </a:lnTo>
                  <a:lnTo>
                    <a:pt x="1235" y="1711"/>
                  </a:lnTo>
                  <a:lnTo>
                    <a:pt x="13143" y="1711"/>
                  </a:lnTo>
                  <a:cubicBezTo>
                    <a:pt x="13143" y="4780"/>
                    <a:pt x="13176" y="7882"/>
                    <a:pt x="13143" y="10984"/>
                  </a:cubicBezTo>
                  <a:cubicBezTo>
                    <a:pt x="13110" y="13119"/>
                    <a:pt x="12943" y="15254"/>
                    <a:pt x="12943" y="17422"/>
                  </a:cubicBezTo>
                  <a:cubicBezTo>
                    <a:pt x="12943" y="17856"/>
                    <a:pt x="13310" y="18490"/>
                    <a:pt x="13710" y="18723"/>
                  </a:cubicBezTo>
                  <a:cubicBezTo>
                    <a:pt x="20382" y="22826"/>
                    <a:pt x="27086" y="26829"/>
                    <a:pt x="33724" y="30899"/>
                  </a:cubicBezTo>
                  <a:cubicBezTo>
                    <a:pt x="35859" y="32233"/>
                    <a:pt x="37827" y="33767"/>
                    <a:pt x="39829" y="35168"/>
                  </a:cubicBezTo>
                  <a:cubicBezTo>
                    <a:pt x="39495" y="36036"/>
                    <a:pt x="39028" y="36402"/>
                    <a:pt x="38461" y="36536"/>
                  </a:cubicBezTo>
                  <a:lnTo>
                    <a:pt x="38728" y="37637"/>
                  </a:lnTo>
                  <a:cubicBezTo>
                    <a:pt x="39028" y="37537"/>
                    <a:pt x="39328" y="37470"/>
                    <a:pt x="39595" y="37370"/>
                  </a:cubicBezTo>
                  <a:cubicBezTo>
                    <a:pt x="41463" y="36736"/>
                    <a:pt x="41797" y="35135"/>
                    <a:pt x="40296" y="33901"/>
                  </a:cubicBezTo>
                  <a:cubicBezTo>
                    <a:pt x="38595" y="32500"/>
                    <a:pt x="36893" y="31132"/>
                    <a:pt x="35025" y="29998"/>
                  </a:cubicBezTo>
                  <a:cubicBezTo>
                    <a:pt x="28487" y="25995"/>
                    <a:pt x="21916" y="22092"/>
                    <a:pt x="15345" y="18189"/>
                  </a:cubicBezTo>
                  <a:cubicBezTo>
                    <a:pt x="14711" y="17822"/>
                    <a:pt x="14444" y="17389"/>
                    <a:pt x="14477" y="16655"/>
                  </a:cubicBezTo>
                  <a:cubicBezTo>
                    <a:pt x="14577" y="11685"/>
                    <a:pt x="14644" y="6715"/>
                    <a:pt x="14744" y="1744"/>
                  </a:cubicBezTo>
                  <a:cubicBezTo>
                    <a:pt x="14775" y="346"/>
                    <a:pt x="14611" y="1"/>
                    <a:pt x="1342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2" name="Google Shape;2362;p44"/>
            <p:cNvSpPr/>
            <p:nvPr/>
          </p:nvSpPr>
          <p:spPr>
            <a:xfrm>
              <a:off x="4407948" y="4003740"/>
              <a:ext cx="520691" cy="179824"/>
            </a:xfrm>
            <a:custGeom>
              <a:avLst/>
              <a:gdLst/>
              <a:ahLst/>
              <a:cxnLst/>
              <a:rect l="l" t="t" r="r" b="b"/>
              <a:pathLst>
                <a:path w="45967" h="15875" extrusionOk="0">
                  <a:moveTo>
                    <a:pt x="20686" y="0"/>
                  </a:moveTo>
                  <a:cubicBezTo>
                    <a:pt x="19470" y="0"/>
                    <a:pt x="18254" y="359"/>
                    <a:pt x="17046" y="1064"/>
                  </a:cubicBezTo>
                  <a:cubicBezTo>
                    <a:pt x="15445" y="1964"/>
                    <a:pt x="13877" y="2898"/>
                    <a:pt x="12309" y="3899"/>
                  </a:cubicBezTo>
                  <a:cubicBezTo>
                    <a:pt x="8206" y="6468"/>
                    <a:pt x="4170" y="9170"/>
                    <a:pt x="0" y="11671"/>
                  </a:cubicBezTo>
                  <a:lnTo>
                    <a:pt x="501" y="12505"/>
                  </a:lnTo>
                  <a:cubicBezTo>
                    <a:pt x="1668" y="11838"/>
                    <a:pt x="2802" y="11138"/>
                    <a:pt x="3970" y="10437"/>
                  </a:cubicBezTo>
                  <a:cubicBezTo>
                    <a:pt x="8406" y="7769"/>
                    <a:pt x="12810" y="5067"/>
                    <a:pt x="17213" y="2365"/>
                  </a:cubicBezTo>
                  <a:cubicBezTo>
                    <a:pt x="18380" y="1647"/>
                    <a:pt x="19523" y="1289"/>
                    <a:pt x="20661" y="1289"/>
                  </a:cubicBezTo>
                  <a:cubicBezTo>
                    <a:pt x="21799" y="1289"/>
                    <a:pt x="22933" y="1647"/>
                    <a:pt x="24084" y="2365"/>
                  </a:cubicBezTo>
                  <a:cubicBezTo>
                    <a:pt x="30756" y="6468"/>
                    <a:pt x="37460" y="10571"/>
                    <a:pt x="44132" y="14673"/>
                  </a:cubicBezTo>
                  <a:cubicBezTo>
                    <a:pt x="44632" y="15007"/>
                    <a:pt x="45133" y="15307"/>
                    <a:pt x="45967" y="15874"/>
                  </a:cubicBezTo>
                  <a:lnTo>
                    <a:pt x="45967" y="10904"/>
                  </a:lnTo>
                  <a:lnTo>
                    <a:pt x="44966" y="10904"/>
                  </a:lnTo>
                  <a:lnTo>
                    <a:pt x="44966" y="13840"/>
                  </a:lnTo>
                  <a:cubicBezTo>
                    <a:pt x="44699" y="13706"/>
                    <a:pt x="44465" y="13606"/>
                    <a:pt x="44265" y="13506"/>
                  </a:cubicBezTo>
                  <a:cubicBezTo>
                    <a:pt x="40329" y="11038"/>
                    <a:pt x="36360" y="8569"/>
                    <a:pt x="32424" y="6101"/>
                  </a:cubicBezTo>
                  <a:cubicBezTo>
                    <a:pt x="29722" y="4433"/>
                    <a:pt x="27020" y="2698"/>
                    <a:pt x="24284" y="1064"/>
                  </a:cubicBezTo>
                  <a:cubicBezTo>
                    <a:pt x="23091" y="351"/>
                    <a:pt x="21889" y="0"/>
                    <a:pt x="206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3" name="Google Shape;2363;p44"/>
            <p:cNvSpPr/>
            <p:nvPr/>
          </p:nvSpPr>
          <p:spPr>
            <a:xfrm>
              <a:off x="3895198" y="4135943"/>
              <a:ext cx="518426" cy="343472"/>
            </a:xfrm>
            <a:custGeom>
              <a:avLst/>
              <a:gdLst/>
              <a:ahLst/>
              <a:cxnLst/>
              <a:rect l="l" t="t" r="r" b="b"/>
              <a:pathLst>
                <a:path w="45767" h="30322" extrusionOk="0">
                  <a:moveTo>
                    <a:pt x="45266" y="0"/>
                  </a:moveTo>
                  <a:cubicBezTo>
                    <a:pt x="40496" y="2869"/>
                    <a:pt x="35559" y="5504"/>
                    <a:pt x="30756" y="8306"/>
                  </a:cubicBezTo>
                  <a:cubicBezTo>
                    <a:pt x="23417" y="12643"/>
                    <a:pt x="16079" y="17013"/>
                    <a:pt x="8807" y="21482"/>
                  </a:cubicBezTo>
                  <a:cubicBezTo>
                    <a:pt x="6305" y="23017"/>
                    <a:pt x="3904" y="24751"/>
                    <a:pt x="1569" y="26553"/>
                  </a:cubicBezTo>
                  <a:cubicBezTo>
                    <a:pt x="1" y="27787"/>
                    <a:pt x="368" y="29421"/>
                    <a:pt x="2302" y="30055"/>
                  </a:cubicBezTo>
                  <a:cubicBezTo>
                    <a:pt x="2636" y="30155"/>
                    <a:pt x="2970" y="30255"/>
                    <a:pt x="3303" y="30322"/>
                  </a:cubicBezTo>
                  <a:lnTo>
                    <a:pt x="3537" y="29255"/>
                  </a:lnTo>
                  <a:cubicBezTo>
                    <a:pt x="2970" y="29121"/>
                    <a:pt x="2436" y="28821"/>
                    <a:pt x="2069" y="28020"/>
                  </a:cubicBezTo>
                  <a:cubicBezTo>
                    <a:pt x="2736" y="27453"/>
                    <a:pt x="3403" y="26719"/>
                    <a:pt x="4237" y="26186"/>
                  </a:cubicBezTo>
                  <a:cubicBezTo>
                    <a:pt x="7439" y="24118"/>
                    <a:pt x="10708" y="22150"/>
                    <a:pt x="13977" y="20148"/>
                  </a:cubicBezTo>
                  <a:cubicBezTo>
                    <a:pt x="19648" y="16646"/>
                    <a:pt x="25285" y="13143"/>
                    <a:pt x="30990" y="9707"/>
                  </a:cubicBezTo>
                  <a:cubicBezTo>
                    <a:pt x="35893" y="6738"/>
                    <a:pt x="40830" y="3803"/>
                    <a:pt x="45767" y="834"/>
                  </a:cubicBezTo>
                  <a:lnTo>
                    <a:pt x="4526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64" name="Google Shape;2364;p44"/>
          <p:cNvSpPr txBox="1"/>
          <p:nvPr/>
        </p:nvSpPr>
        <p:spPr>
          <a:xfrm>
            <a:off x="45425" y="3482667"/>
            <a:ext cx="2054500" cy="6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Importance on making specific hedonic price models for each city/area.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65" name="Google Shape;2365;p44"/>
          <p:cNvSpPr txBox="1"/>
          <p:nvPr/>
        </p:nvSpPr>
        <p:spPr>
          <a:xfrm>
            <a:off x="509200" y="2203689"/>
            <a:ext cx="2140202" cy="6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Novelty: period of data collection (post-pandemic)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66" name="Google Shape;2366;p44"/>
          <p:cNvSpPr txBox="1"/>
          <p:nvPr/>
        </p:nvSpPr>
        <p:spPr>
          <a:xfrm>
            <a:off x="6428389" y="2203689"/>
            <a:ext cx="2478552" cy="6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latin typeface="Roboto"/>
                <a:ea typeface="Roboto"/>
                <a:cs typeface="Roboto"/>
                <a:sym typeface="Roboto"/>
              </a:rPr>
              <a:t>A dwelling located in the South is around 70% cheaper compared to the one in the city center.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67" name="Google Shape;2367;p44"/>
          <p:cNvSpPr txBox="1"/>
          <p:nvPr/>
        </p:nvSpPr>
        <p:spPr>
          <a:xfrm>
            <a:off x="7089650" y="3219594"/>
            <a:ext cx="2054349" cy="9473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 smtClean="0">
                <a:latin typeface="Roboto"/>
                <a:ea typeface="Roboto"/>
                <a:cs typeface="Roboto"/>
                <a:sym typeface="Roboto"/>
              </a:rPr>
              <a:t>University areas value more having pool, elevator and luxury characteristics compared to the non-univeristy areas.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68" name="Google Shape;2368;p44"/>
          <p:cNvSpPr txBox="1"/>
          <p:nvPr/>
        </p:nvSpPr>
        <p:spPr>
          <a:xfrm>
            <a:off x="3103714" y="1264086"/>
            <a:ext cx="3005334" cy="48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2SLS and GMM estimators used to eliminate endogeneity in spatial models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2369" name="Google Shape;2369;p44"/>
          <p:cNvCxnSpPr/>
          <p:nvPr/>
        </p:nvCxnSpPr>
        <p:spPr>
          <a:xfrm>
            <a:off x="4571951" y="1823675"/>
            <a:ext cx="0" cy="23550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70" name="Google Shape;2370;p44"/>
          <p:cNvCxnSpPr/>
          <p:nvPr/>
        </p:nvCxnSpPr>
        <p:spPr>
          <a:xfrm>
            <a:off x="2115600" y="3818412"/>
            <a:ext cx="3525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371" name="Google Shape;2371;p44"/>
          <p:cNvCxnSpPr/>
          <p:nvPr/>
        </p:nvCxnSpPr>
        <p:spPr>
          <a:xfrm rot="10800000">
            <a:off x="6624450" y="3822248"/>
            <a:ext cx="404100" cy="0"/>
          </a:xfrm>
          <a:prstGeom prst="straightConnector1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372" name="Google Shape;2372;p44"/>
          <p:cNvSpPr/>
          <p:nvPr/>
        </p:nvSpPr>
        <p:spPr>
          <a:xfrm>
            <a:off x="4298300" y="2082059"/>
            <a:ext cx="547291" cy="546636"/>
          </a:xfrm>
          <a:custGeom>
            <a:avLst/>
            <a:gdLst/>
            <a:ahLst/>
            <a:cxnLst/>
            <a:rect l="l" t="t" r="r" b="b"/>
            <a:pathLst>
              <a:path w="27554" h="27521" extrusionOk="0">
                <a:moveTo>
                  <a:pt x="27553" y="13777"/>
                </a:moveTo>
                <a:cubicBezTo>
                  <a:pt x="27553" y="21349"/>
                  <a:pt x="21382" y="27520"/>
                  <a:pt x="13777" y="27520"/>
                </a:cubicBezTo>
                <a:cubicBezTo>
                  <a:pt x="6171" y="27520"/>
                  <a:pt x="0" y="21349"/>
                  <a:pt x="0" y="13777"/>
                </a:cubicBezTo>
                <a:cubicBezTo>
                  <a:pt x="0" y="6172"/>
                  <a:pt x="6171" y="0"/>
                  <a:pt x="13777" y="0"/>
                </a:cubicBezTo>
                <a:cubicBezTo>
                  <a:pt x="21382" y="0"/>
                  <a:pt x="27553" y="6172"/>
                  <a:pt x="27553" y="13777"/>
                </a:cubicBezTo>
                <a:close/>
              </a:path>
            </a:pathLst>
          </a:cu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</a:t>
            </a:r>
            <a:endParaRPr sz="900">
              <a:solidFill>
                <a:schemeClr val="lt1"/>
              </a:solidFill>
            </a:endParaRPr>
          </a:p>
        </p:txBody>
      </p:sp>
      <p:pic>
        <p:nvPicPr>
          <p:cNvPr id="34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uadroTexto 1"/>
          <p:cNvSpPr txBox="1"/>
          <p:nvPr/>
        </p:nvSpPr>
        <p:spPr>
          <a:xfrm>
            <a:off x="333510" y="4535270"/>
            <a:ext cx="86310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err="1" smtClean="0">
                <a:latin typeface="Roboto" panose="020B0604020202020204" charset="0"/>
                <a:ea typeface="Roboto" panose="020B0604020202020204" charset="0"/>
              </a:rPr>
              <a:t>Future</a:t>
            </a:r>
            <a:r>
              <a:rPr lang="es-ES" sz="1200" b="1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b="1" dirty="0" err="1" smtClean="0">
                <a:latin typeface="Roboto" panose="020B0604020202020204" charset="0"/>
                <a:ea typeface="Roboto" panose="020B0604020202020204" charset="0"/>
              </a:rPr>
              <a:t>investigations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: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increasing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the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collection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period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trying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to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find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a “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Year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” variable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by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grouping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houses</a:t>
            </a:r>
            <a:r>
              <a:rPr lang="es-ES" sz="1200" dirty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by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age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distance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to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public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transport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, time series data to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see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evolution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and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dynamics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of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the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rental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s-ES" sz="1200" dirty="0" err="1" smtClean="0">
                <a:latin typeface="Roboto" panose="020B0604020202020204" charset="0"/>
                <a:ea typeface="Roboto" panose="020B0604020202020204" charset="0"/>
              </a:rPr>
              <a:t>price</a:t>
            </a:r>
            <a:r>
              <a:rPr lang="es-ES" sz="1200" dirty="0" smtClean="0">
                <a:latin typeface="Roboto" panose="020B0604020202020204" charset="0"/>
                <a:ea typeface="Roboto" panose="020B0604020202020204" charset="0"/>
              </a:rPr>
              <a:t>. </a:t>
            </a:r>
            <a:endParaRPr lang="en-US" sz="1200" dirty="0">
              <a:latin typeface="Roboto" panose="020B0604020202020204" charset="0"/>
              <a:ea typeface="Roboto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84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7"/>
          <p:cNvSpPr/>
          <p:nvPr/>
        </p:nvSpPr>
        <p:spPr>
          <a:xfrm rot="-900191">
            <a:off x="-834583" y="1353506"/>
            <a:ext cx="6109566" cy="6109566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17"/>
          <p:cNvSpPr txBox="1">
            <a:spLocks noGrp="1"/>
          </p:cNvSpPr>
          <p:nvPr>
            <p:ph type="ctrTitle"/>
          </p:nvPr>
        </p:nvSpPr>
        <p:spPr>
          <a:xfrm>
            <a:off x="3948992" y="1909516"/>
            <a:ext cx="5136609" cy="1271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 smtClean="0"/>
              <a:t>Hedonic price models for Madrid City vs Suburbs.</a:t>
            </a:r>
            <a:endParaRPr sz="5000" dirty="0"/>
          </a:p>
        </p:txBody>
      </p:sp>
      <p:sp>
        <p:nvSpPr>
          <p:cNvPr id="62" name="Google Shape;62;p17"/>
          <p:cNvSpPr txBox="1">
            <a:spLocks noGrp="1"/>
          </p:cNvSpPr>
          <p:nvPr>
            <p:ph type="subTitle" idx="1"/>
          </p:nvPr>
        </p:nvSpPr>
        <p:spPr>
          <a:xfrm>
            <a:off x="4631525" y="3196084"/>
            <a:ext cx="3851081" cy="63690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smtClean="0"/>
              <a:t>By: Celia Moreno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smtClean="0"/>
              <a:t>Advisor: Dr Carlos San Juan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3" name="Google Shape;63;p17"/>
          <p:cNvGrpSpPr/>
          <p:nvPr/>
        </p:nvGrpSpPr>
        <p:grpSpPr>
          <a:xfrm flipH="1">
            <a:off x="-9280" y="-4191038"/>
            <a:ext cx="1495763" cy="8207149"/>
            <a:chOff x="7139615" y="1617320"/>
            <a:chExt cx="429163" cy="2354790"/>
          </a:xfrm>
        </p:grpSpPr>
        <p:sp>
          <p:nvSpPr>
            <p:cNvPr id="64" name="Google Shape;64;p17"/>
            <p:cNvSpPr/>
            <p:nvPr/>
          </p:nvSpPr>
          <p:spPr>
            <a:xfrm>
              <a:off x="7140610" y="2696598"/>
              <a:ext cx="428168" cy="247277"/>
            </a:xfrm>
            <a:custGeom>
              <a:avLst/>
              <a:gdLst/>
              <a:ahLst/>
              <a:cxnLst/>
              <a:rect l="l" t="t" r="r" b="b"/>
              <a:pathLst>
                <a:path w="43032" h="24852" extrusionOk="0">
                  <a:moveTo>
                    <a:pt x="21449" y="1"/>
                  </a:moveTo>
                  <a:lnTo>
                    <a:pt x="1" y="12376"/>
                  </a:lnTo>
                  <a:lnTo>
                    <a:pt x="21583" y="24852"/>
                  </a:lnTo>
                  <a:lnTo>
                    <a:pt x="43031" y="12476"/>
                  </a:lnTo>
                  <a:lnTo>
                    <a:pt x="21449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7"/>
            <p:cNvSpPr/>
            <p:nvPr/>
          </p:nvSpPr>
          <p:spPr>
            <a:xfrm>
              <a:off x="7139615" y="2820387"/>
              <a:ext cx="214084" cy="1151722"/>
            </a:xfrm>
            <a:custGeom>
              <a:avLst/>
              <a:gdLst/>
              <a:ahLst/>
              <a:cxnLst/>
              <a:rect l="l" t="t" r="r" b="b"/>
              <a:pathLst>
                <a:path w="21516" h="115751" extrusionOk="0">
                  <a:moveTo>
                    <a:pt x="1" y="1"/>
                  </a:moveTo>
                  <a:lnTo>
                    <a:pt x="1" y="103375"/>
                  </a:lnTo>
                  <a:lnTo>
                    <a:pt x="21516" y="115750"/>
                  </a:lnTo>
                  <a:lnTo>
                    <a:pt x="21516" y="1234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7"/>
            <p:cNvSpPr/>
            <p:nvPr/>
          </p:nvSpPr>
          <p:spPr>
            <a:xfrm>
              <a:off x="7353673" y="2820387"/>
              <a:ext cx="214423" cy="1151722"/>
            </a:xfrm>
            <a:custGeom>
              <a:avLst/>
              <a:gdLst/>
              <a:ahLst/>
              <a:cxnLst/>
              <a:rect l="l" t="t" r="r" b="b"/>
              <a:pathLst>
                <a:path w="21550" h="115751" extrusionOk="0">
                  <a:moveTo>
                    <a:pt x="21550" y="1"/>
                  </a:moveTo>
                  <a:lnTo>
                    <a:pt x="1" y="12343"/>
                  </a:lnTo>
                  <a:lnTo>
                    <a:pt x="1" y="115750"/>
                  </a:lnTo>
                  <a:lnTo>
                    <a:pt x="21550" y="103375"/>
                  </a:lnTo>
                  <a:lnTo>
                    <a:pt x="21550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7"/>
            <p:cNvSpPr/>
            <p:nvPr/>
          </p:nvSpPr>
          <p:spPr>
            <a:xfrm>
              <a:off x="7380895" y="2927591"/>
              <a:ext cx="40168" cy="1028910"/>
            </a:xfrm>
            <a:custGeom>
              <a:avLst/>
              <a:gdLst/>
              <a:ahLst/>
              <a:cxnLst/>
              <a:rect l="l" t="t" r="r" b="b"/>
              <a:pathLst>
                <a:path w="4037" h="103408" extrusionOk="0">
                  <a:moveTo>
                    <a:pt x="4036" y="0"/>
                  </a:moveTo>
                  <a:lnTo>
                    <a:pt x="0" y="2335"/>
                  </a:lnTo>
                  <a:lnTo>
                    <a:pt x="0" y="103408"/>
                  </a:lnTo>
                  <a:lnTo>
                    <a:pt x="4036" y="101073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7"/>
            <p:cNvSpPr/>
            <p:nvPr/>
          </p:nvSpPr>
          <p:spPr>
            <a:xfrm>
              <a:off x="7440958" y="2893077"/>
              <a:ext cx="39840" cy="1028581"/>
            </a:xfrm>
            <a:custGeom>
              <a:avLst/>
              <a:gdLst/>
              <a:ahLst/>
              <a:cxnLst/>
              <a:rect l="l" t="t" r="r" b="b"/>
              <a:pathLst>
                <a:path w="4004" h="103375" extrusionOk="0">
                  <a:moveTo>
                    <a:pt x="4004" y="0"/>
                  </a:moveTo>
                  <a:lnTo>
                    <a:pt x="1" y="2335"/>
                  </a:lnTo>
                  <a:lnTo>
                    <a:pt x="1" y="103374"/>
                  </a:lnTo>
                  <a:lnTo>
                    <a:pt x="4004" y="101072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7"/>
            <p:cNvSpPr/>
            <p:nvPr/>
          </p:nvSpPr>
          <p:spPr>
            <a:xfrm>
              <a:off x="7500704" y="2858553"/>
              <a:ext cx="40168" cy="1028581"/>
            </a:xfrm>
            <a:custGeom>
              <a:avLst/>
              <a:gdLst/>
              <a:ahLst/>
              <a:cxnLst/>
              <a:rect l="l" t="t" r="r" b="b"/>
              <a:pathLst>
                <a:path w="4037" h="103375" extrusionOk="0">
                  <a:moveTo>
                    <a:pt x="4036" y="1"/>
                  </a:moveTo>
                  <a:lnTo>
                    <a:pt x="0" y="2303"/>
                  </a:lnTo>
                  <a:lnTo>
                    <a:pt x="0" y="103375"/>
                  </a:lnTo>
                  <a:lnTo>
                    <a:pt x="4036" y="101073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7"/>
            <p:cNvSpPr/>
            <p:nvPr/>
          </p:nvSpPr>
          <p:spPr>
            <a:xfrm>
              <a:off x="7139615" y="2239270"/>
              <a:ext cx="215418" cy="142066"/>
            </a:xfrm>
            <a:custGeom>
              <a:avLst/>
              <a:gdLst/>
              <a:ahLst/>
              <a:cxnLst/>
              <a:rect l="l" t="t" r="r" b="b"/>
              <a:pathLst>
                <a:path w="21650" h="14278" extrusionOk="0">
                  <a:moveTo>
                    <a:pt x="1" y="0"/>
                  </a:moveTo>
                  <a:lnTo>
                    <a:pt x="1" y="1768"/>
                  </a:lnTo>
                  <a:lnTo>
                    <a:pt x="21649" y="14277"/>
                  </a:lnTo>
                  <a:lnTo>
                    <a:pt x="21649" y="1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7"/>
            <p:cNvSpPr/>
            <p:nvPr/>
          </p:nvSpPr>
          <p:spPr>
            <a:xfrm>
              <a:off x="7355007" y="2239936"/>
              <a:ext cx="213756" cy="141399"/>
            </a:xfrm>
            <a:custGeom>
              <a:avLst/>
              <a:gdLst/>
              <a:ahLst/>
              <a:cxnLst/>
              <a:rect l="l" t="t" r="r" b="b"/>
              <a:pathLst>
                <a:path w="21483" h="14211" extrusionOk="0">
                  <a:moveTo>
                    <a:pt x="21482" y="0"/>
                  </a:moveTo>
                  <a:lnTo>
                    <a:pt x="0" y="12409"/>
                  </a:lnTo>
                  <a:lnTo>
                    <a:pt x="0" y="14210"/>
                  </a:lnTo>
                  <a:lnTo>
                    <a:pt x="21482" y="1801"/>
                  </a:lnTo>
                  <a:lnTo>
                    <a:pt x="21482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7"/>
            <p:cNvSpPr/>
            <p:nvPr/>
          </p:nvSpPr>
          <p:spPr>
            <a:xfrm>
              <a:off x="7355007" y="2240593"/>
              <a:ext cx="204124" cy="684063"/>
            </a:xfrm>
            <a:custGeom>
              <a:avLst/>
              <a:gdLst/>
              <a:ahLst/>
              <a:cxnLst/>
              <a:rect l="l" t="t" r="r" b="b"/>
              <a:pathLst>
                <a:path w="20515" h="68750" extrusionOk="0">
                  <a:moveTo>
                    <a:pt x="20515" y="1"/>
                  </a:moveTo>
                  <a:lnTo>
                    <a:pt x="0" y="11776"/>
                  </a:lnTo>
                  <a:lnTo>
                    <a:pt x="0" y="68750"/>
                  </a:lnTo>
                  <a:lnTo>
                    <a:pt x="20515" y="56975"/>
                  </a:lnTo>
                  <a:lnTo>
                    <a:pt x="20515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3" name="Google Shape;73;p17"/>
            <p:cNvGrpSpPr/>
            <p:nvPr/>
          </p:nvGrpSpPr>
          <p:grpSpPr>
            <a:xfrm>
              <a:off x="7375582" y="2288051"/>
              <a:ext cx="166961" cy="587455"/>
              <a:chOff x="7375582" y="2288051"/>
              <a:chExt cx="166961" cy="587455"/>
            </a:xfrm>
          </p:grpSpPr>
          <p:sp>
            <p:nvSpPr>
              <p:cNvPr id="74" name="Google Shape;74;p17"/>
              <p:cNvSpPr/>
              <p:nvPr/>
            </p:nvSpPr>
            <p:spPr>
              <a:xfrm>
                <a:off x="7375582" y="2741400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17"/>
              <p:cNvSpPr/>
              <p:nvPr/>
            </p:nvSpPr>
            <p:spPr>
              <a:xfrm>
                <a:off x="7375582" y="2288051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5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" name="Google Shape;76;p17"/>
              <p:cNvSpPr/>
              <p:nvPr/>
            </p:nvSpPr>
            <p:spPr>
              <a:xfrm>
                <a:off x="7375582" y="2344473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510"/>
                    </a:lnTo>
                    <a:lnTo>
                      <a:pt x="16779" y="3803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" name="Google Shape;77;p17"/>
              <p:cNvSpPr/>
              <p:nvPr/>
            </p:nvSpPr>
            <p:spPr>
              <a:xfrm>
                <a:off x="7375582" y="2457975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4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17"/>
              <p:cNvSpPr/>
              <p:nvPr/>
            </p:nvSpPr>
            <p:spPr>
              <a:xfrm>
                <a:off x="7375582" y="2401224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477"/>
                    </a:lnTo>
                    <a:lnTo>
                      <a:pt x="16779" y="3803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17"/>
              <p:cNvSpPr/>
              <p:nvPr/>
            </p:nvSpPr>
            <p:spPr>
              <a:xfrm>
                <a:off x="7375582" y="251472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4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17"/>
              <p:cNvSpPr/>
              <p:nvPr/>
            </p:nvSpPr>
            <p:spPr>
              <a:xfrm>
                <a:off x="7375582" y="257147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5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81;p17"/>
              <p:cNvSpPr/>
              <p:nvPr/>
            </p:nvSpPr>
            <p:spPr>
              <a:xfrm>
                <a:off x="7375582" y="2628237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6779" y="0"/>
                    </a:moveTo>
                    <a:lnTo>
                      <a:pt x="1" y="9674"/>
                    </a:lnTo>
                    <a:lnTo>
                      <a:pt x="1" y="13476"/>
                    </a:lnTo>
                    <a:lnTo>
                      <a:pt x="16779" y="3769"/>
                    </a:lnTo>
                    <a:lnTo>
                      <a:pt x="1677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82;p17"/>
              <p:cNvSpPr/>
              <p:nvPr/>
            </p:nvSpPr>
            <p:spPr>
              <a:xfrm>
                <a:off x="7375582" y="2684649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510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3" name="Google Shape;83;p17"/>
            <p:cNvSpPr/>
            <p:nvPr/>
          </p:nvSpPr>
          <p:spPr>
            <a:xfrm>
              <a:off x="7150897" y="2240593"/>
              <a:ext cx="204134" cy="684063"/>
            </a:xfrm>
            <a:custGeom>
              <a:avLst/>
              <a:gdLst/>
              <a:ahLst/>
              <a:cxnLst/>
              <a:rect l="l" t="t" r="r" b="b"/>
              <a:pathLst>
                <a:path w="20516" h="68750" extrusionOk="0">
                  <a:moveTo>
                    <a:pt x="1" y="1"/>
                  </a:moveTo>
                  <a:lnTo>
                    <a:pt x="1" y="56975"/>
                  </a:lnTo>
                  <a:lnTo>
                    <a:pt x="20515" y="68750"/>
                  </a:lnTo>
                  <a:lnTo>
                    <a:pt x="20515" y="117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7"/>
            <p:cNvSpPr/>
            <p:nvPr/>
          </p:nvSpPr>
          <p:spPr>
            <a:xfrm>
              <a:off x="7139615" y="2115809"/>
              <a:ext cx="429163" cy="247606"/>
            </a:xfrm>
            <a:custGeom>
              <a:avLst/>
              <a:gdLst/>
              <a:ahLst/>
              <a:cxnLst/>
              <a:rect l="l" t="t" r="r" b="b"/>
              <a:pathLst>
                <a:path w="43132" h="24885" extrusionOk="0">
                  <a:moveTo>
                    <a:pt x="21516" y="1"/>
                  </a:moveTo>
                  <a:lnTo>
                    <a:pt x="1" y="12409"/>
                  </a:lnTo>
                  <a:lnTo>
                    <a:pt x="21649" y="24885"/>
                  </a:lnTo>
                  <a:lnTo>
                    <a:pt x="43131" y="12476"/>
                  </a:lnTo>
                  <a:lnTo>
                    <a:pt x="21516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85" name="Google Shape;85;p17"/>
            <p:cNvGrpSpPr/>
            <p:nvPr/>
          </p:nvGrpSpPr>
          <p:grpSpPr>
            <a:xfrm>
              <a:off x="7167493" y="2288051"/>
              <a:ext cx="166961" cy="587455"/>
              <a:chOff x="7167493" y="2288051"/>
              <a:chExt cx="166961" cy="587455"/>
            </a:xfrm>
          </p:grpSpPr>
          <p:sp>
            <p:nvSpPr>
              <p:cNvPr id="86" name="Google Shape;86;p17"/>
              <p:cNvSpPr/>
              <p:nvPr/>
            </p:nvSpPr>
            <p:spPr>
              <a:xfrm>
                <a:off x="7167493" y="2741400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87;p17"/>
              <p:cNvSpPr/>
              <p:nvPr/>
            </p:nvSpPr>
            <p:spPr>
              <a:xfrm>
                <a:off x="7167493" y="2288051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88;p17"/>
              <p:cNvSpPr/>
              <p:nvPr/>
            </p:nvSpPr>
            <p:spPr>
              <a:xfrm>
                <a:off x="7167493" y="2344473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" y="1"/>
                    </a:moveTo>
                    <a:lnTo>
                      <a:pt x="1" y="3803"/>
                    </a:lnTo>
                    <a:lnTo>
                      <a:pt x="16779" y="13510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89;p17"/>
              <p:cNvSpPr/>
              <p:nvPr/>
            </p:nvSpPr>
            <p:spPr>
              <a:xfrm>
                <a:off x="7167493" y="2457975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90;p17"/>
              <p:cNvSpPr/>
              <p:nvPr/>
            </p:nvSpPr>
            <p:spPr>
              <a:xfrm>
                <a:off x="7167493" y="2401224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" y="1"/>
                    </a:moveTo>
                    <a:lnTo>
                      <a:pt x="1" y="3803"/>
                    </a:lnTo>
                    <a:lnTo>
                      <a:pt x="16779" y="13477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91;p17"/>
              <p:cNvSpPr/>
              <p:nvPr/>
            </p:nvSpPr>
            <p:spPr>
              <a:xfrm>
                <a:off x="7167493" y="251472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92;p17"/>
              <p:cNvSpPr/>
              <p:nvPr/>
            </p:nvSpPr>
            <p:spPr>
              <a:xfrm>
                <a:off x="7167493" y="257147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93;p17"/>
              <p:cNvSpPr/>
              <p:nvPr/>
            </p:nvSpPr>
            <p:spPr>
              <a:xfrm>
                <a:off x="7167493" y="2628237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" y="0"/>
                    </a:moveTo>
                    <a:lnTo>
                      <a:pt x="1" y="3769"/>
                    </a:lnTo>
                    <a:lnTo>
                      <a:pt x="16779" y="13476"/>
                    </a:lnTo>
                    <a:lnTo>
                      <a:pt x="16779" y="967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94;p17"/>
              <p:cNvSpPr/>
              <p:nvPr/>
            </p:nvSpPr>
            <p:spPr>
              <a:xfrm>
                <a:off x="7167493" y="2684649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510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5" name="Google Shape;95;p17"/>
            <p:cNvSpPr/>
            <p:nvPr/>
          </p:nvSpPr>
          <p:spPr>
            <a:xfrm>
              <a:off x="7178447" y="2027201"/>
              <a:ext cx="353155" cy="203796"/>
            </a:xfrm>
            <a:custGeom>
              <a:avLst/>
              <a:gdLst/>
              <a:ahLst/>
              <a:cxnLst/>
              <a:rect l="l" t="t" r="r" b="b"/>
              <a:pathLst>
                <a:path w="35493" h="20482" extrusionOk="0">
                  <a:moveTo>
                    <a:pt x="17680" y="0"/>
                  </a:moveTo>
                  <a:lnTo>
                    <a:pt x="0" y="10207"/>
                  </a:lnTo>
                  <a:lnTo>
                    <a:pt x="17813" y="20481"/>
                  </a:lnTo>
                  <a:lnTo>
                    <a:pt x="35492" y="10274"/>
                  </a:lnTo>
                  <a:lnTo>
                    <a:pt x="17680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7"/>
            <p:cNvSpPr/>
            <p:nvPr/>
          </p:nvSpPr>
          <p:spPr>
            <a:xfrm>
              <a:off x="7177780" y="2129081"/>
              <a:ext cx="176583" cy="211766"/>
            </a:xfrm>
            <a:custGeom>
              <a:avLst/>
              <a:gdLst/>
              <a:ahLst/>
              <a:cxnLst/>
              <a:rect l="l" t="t" r="r" b="b"/>
              <a:pathLst>
                <a:path w="17747" h="21283" extrusionOk="0">
                  <a:moveTo>
                    <a:pt x="1" y="1"/>
                  </a:moveTo>
                  <a:lnTo>
                    <a:pt x="1" y="11109"/>
                  </a:lnTo>
                  <a:lnTo>
                    <a:pt x="17747" y="21283"/>
                  </a:lnTo>
                  <a:lnTo>
                    <a:pt x="17747" y="101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7"/>
            <p:cNvSpPr/>
            <p:nvPr/>
          </p:nvSpPr>
          <p:spPr>
            <a:xfrm>
              <a:off x="7298923" y="2217700"/>
              <a:ext cx="32865" cy="110196"/>
            </a:xfrm>
            <a:custGeom>
              <a:avLst/>
              <a:gdLst/>
              <a:ahLst/>
              <a:cxnLst/>
              <a:rect l="l" t="t" r="r" b="b"/>
              <a:pathLst>
                <a:path w="3303" h="11075" extrusionOk="0">
                  <a:moveTo>
                    <a:pt x="0" y="0"/>
                  </a:moveTo>
                  <a:lnTo>
                    <a:pt x="0" y="9173"/>
                  </a:lnTo>
                  <a:lnTo>
                    <a:pt x="3302" y="11075"/>
                  </a:lnTo>
                  <a:lnTo>
                    <a:pt x="3302" y="1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7"/>
            <p:cNvSpPr/>
            <p:nvPr/>
          </p:nvSpPr>
          <p:spPr>
            <a:xfrm>
              <a:off x="7249465" y="2189155"/>
              <a:ext cx="32875" cy="110196"/>
            </a:xfrm>
            <a:custGeom>
              <a:avLst/>
              <a:gdLst/>
              <a:ahLst/>
              <a:cxnLst/>
              <a:rect l="l" t="t" r="r" b="b"/>
              <a:pathLst>
                <a:path w="3304" h="11075" extrusionOk="0">
                  <a:moveTo>
                    <a:pt x="1" y="0"/>
                  </a:moveTo>
                  <a:lnTo>
                    <a:pt x="1" y="9174"/>
                  </a:lnTo>
                  <a:lnTo>
                    <a:pt x="3303" y="11075"/>
                  </a:lnTo>
                  <a:lnTo>
                    <a:pt x="3303" y="19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7"/>
            <p:cNvSpPr/>
            <p:nvPr/>
          </p:nvSpPr>
          <p:spPr>
            <a:xfrm>
              <a:off x="7200017" y="2160611"/>
              <a:ext cx="33203" cy="110206"/>
            </a:xfrm>
            <a:custGeom>
              <a:avLst/>
              <a:gdLst/>
              <a:ahLst/>
              <a:cxnLst/>
              <a:rect l="l" t="t" r="r" b="b"/>
              <a:pathLst>
                <a:path w="3337" h="11076" extrusionOk="0">
                  <a:moveTo>
                    <a:pt x="1" y="1"/>
                  </a:moveTo>
                  <a:lnTo>
                    <a:pt x="1" y="9174"/>
                  </a:lnTo>
                  <a:lnTo>
                    <a:pt x="3336" y="11075"/>
                  </a:lnTo>
                  <a:lnTo>
                    <a:pt x="3336" y="19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7"/>
            <p:cNvSpPr/>
            <p:nvPr/>
          </p:nvSpPr>
          <p:spPr>
            <a:xfrm>
              <a:off x="7354340" y="2129081"/>
              <a:ext cx="176583" cy="211766"/>
            </a:xfrm>
            <a:custGeom>
              <a:avLst/>
              <a:gdLst/>
              <a:ahLst/>
              <a:cxnLst/>
              <a:rect l="l" t="t" r="r" b="b"/>
              <a:pathLst>
                <a:path w="17747" h="21283" extrusionOk="0">
                  <a:moveTo>
                    <a:pt x="17747" y="1"/>
                  </a:moveTo>
                  <a:lnTo>
                    <a:pt x="1" y="10175"/>
                  </a:lnTo>
                  <a:lnTo>
                    <a:pt x="1" y="21283"/>
                  </a:lnTo>
                  <a:lnTo>
                    <a:pt x="17747" y="11109"/>
                  </a:lnTo>
                  <a:lnTo>
                    <a:pt x="17747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7"/>
            <p:cNvSpPr/>
            <p:nvPr/>
          </p:nvSpPr>
          <p:spPr>
            <a:xfrm>
              <a:off x="7376577" y="2217700"/>
              <a:ext cx="32865" cy="110196"/>
            </a:xfrm>
            <a:custGeom>
              <a:avLst/>
              <a:gdLst/>
              <a:ahLst/>
              <a:cxnLst/>
              <a:rect l="l" t="t" r="r" b="b"/>
              <a:pathLst>
                <a:path w="3303" h="11075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11075"/>
                  </a:lnTo>
                  <a:lnTo>
                    <a:pt x="3303" y="9173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7"/>
            <p:cNvSpPr/>
            <p:nvPr/>
          </p:nvSpPr>
          <p:spPr>
            <a:xfrm>
              <a:off x="7426024" y="2189155"/>
              <a:ext cx="32875" cy="110196"/>
            </a:xfrm>
            <a:custGeom>
              <a:avLst/>
              <a:gdLst/>
              <a:ahLst/>
              <a:cxnLst/>
              <a:rect l="l" t="t" r="r" b="b"/>
              <a:pathLst>
                <a:path w="3304" h="11075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11075"/>
                  </a:lnTo>
                  <a:lnTo>
                    <a:pt x="3303" y="9174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7"/>
            <p:cNvSpPr/>
            <p:nvPr/>
          </p:nvSpPr>
          <p:spPr>
            <a:xfrm>
              <a:off x="7475482" y="2160611"/>
              <a:ext cx="32865" cy="110206"/>
            </a:xfrm>
            <a:custGeom>
              <a:avLst/>
              <a:gdLst/>
              <a:ahLst/>
              <a:cxnLst/>
              <a:rect l="l" t="t" r="r" b="b"/>
              <a:pathLst>
                <a:path w="3303" h="11076" extrusionOk="0">
                  <a:moveTo>
                    <a:pt x="3302" y="1"/>
                  </a:moveTo>
                  <a:lnTo>
                    <a:pt x="0" y="1902"/>
                  </a:lnTo>
                  <a:lnTo>
                    <a:pt x="0" y="11075"/>
                  </a:lnTo>
                  <a:lnTo>
                    <a:pt x="3302" y="9174"/>
                  </a:lnTo>
                  <a:lnTo>
                    <a:pt x="33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7"/>
            <p:cNvSpPr/>
            <p:nvPr/>
          </p:nvSpPr>
          <p:spPr>
            <a:xfrm>
              <a:off x="7216284" y="2011929"/>
              <a:ext cx="276481" cy="159329"/>
            </a:xfrm>
            <a:custGeom>
              <a:avLst/>
              <a:gdLst/>
              <a:ahLst/>
              <a:cxnLst/>
              <a:rect l="l" t="t" r="r" b="b"/>
              <a:pathLst>
                <a:path w="27787" h="16013" extrusionOk="0">
                  <a:moveTo>
                    <a:pt x="13843" y="1"/>
                  </a:moveTo>
                  <a:lnTo>
                    <a:pt x="0" y="7973"/>
                  </a:lnTo>
                  <a:lnTo>
                    <a:pt x="13943" y="16012"/>
                  </a:lnTo>
                  <a:lnTo>
                    <a:pt x="27787" y="8040"/>
                  </a:lnTo>
                  <a:lnTo>
                    <a:pt x="13843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7"/>
            <p:cNvSpPr/>
            <p:nvPr/>
          </p:nvSpPr>
          <p:spPr>
            <a:xfrm>
              <a:off x="7215617" y="2091583"/>
              <a:ext cx="138414" cy="117500"/>
            </a:xfrm>
            <a:custGeom>
              <a:avLst/>
              <a:gdLst/>
              <a:ahLst/>
              <a:cxnLst/>
              <a:rect l="l" t="t" r="r" b="b"/>
              <a:pathLst>
                <a:path w="13911" h="11809" extrusionOk="0">
                  <a:moveTo>
                    <a:pt x="0" y="0"/>
                  </a:moveTo>
                  <a:lnTo>
                    <a:pt x="0" y="3837"/>
                  </a:lnTo>
                  <a:lnTo>
                    <a:pt x="13910" y="11809"/>
                  </a:lnTo>
                  <a:lnTo>
                    <a:pt x="13910" y="79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7"/>
            <p:cNvSpPr/>
            <p:nvPr/>
          </p:nvSpPr>
          <p:spPr>
            <a:xfrm>
              <a:off x="7354012" y="2091583"/>
              <a:ext cx="138076" cy="117500"/>
            </a:xfrm>
            <a:custGeom>
              <a:avLst/>
              <a:gdLst/>
              <a:ahLst/>
              <a:cxnLst/>
              <a:rect l="l" t="t" r="r" b="b"/>
              <a:pathLst>
                <a:path w="13877" h="11809" extrusionOk="0">
                  <a:moveTo>
                    <a:pt x="13877" y="0"/>
                  </a:moveTo>
                  <a:lnTo>
                    <a:pt x="0" y="7973"/>
                  </a:lnTo>
                  <a:lnTo>
                    <a:pt x="0" y="11809"/>
                  </a:lnTo>
                  <a:lnTo>
                    <a:pt x="13877" y="3837"/>
                  </a:lnTo>
                  <a:lnTo>
                    <a:pt x="13877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7"/>
            <p:cNvSpPr/>
            <p:nvPr/>
          </p:nvSpPr>
          <p:spPr>
            <a:xfrm>
              <a:off x="7315180" y="1855287"/>
              <a:ext cx="78008" cy="45143"/>
            </a:xfrm>
            <a:custGeom>
              <a:avLst/>
              <a:gdLst/>
              <a:ahLst/>
              <a:cxnLst/>
              <a:rect l="l" t="t" r="r" b="b"/>
              <a:pathLst>
                <a:path w="7840" h="4537" extrusionOk="0">
                  <a:moveTo>
                    <a:pt x="3903" y="0"/>
                  </a:moveTo>
                  <a:lnTo>
                    <a:pt x="1" y="2268"/>
                  </a:lnTo>
                  <a:lnTo>
                    <a:pt x="3903" y="4537"/>
                  </a:lnTo>
                  <a:lnTo>
                    <a:pt x="7839" y="2268"/>
                  </a:lnTo>
                  <a:lnTo>
                    <a:pt x="3903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7"/>
            <p:cNvSpPr/>
            <p:nvPr/>
          </p:nvSpPr>
          <p:spPr>
            <a:xfrm>
              <a:off x="7325796" y="1861585"/>
              <a:ext cx="56436" cy="32537"/>
            </a:xfrm>
            <a:custGeom>
              <a:avLst/>
              <a:gdLst/>
              <a:ahLst/>
              <a:cxnLst/>
              <a:rect l="l" t="t" r="r" b="b"/>
              <a:pathLst>
                <a:path w="5672" h="3270" extrusionOk="0">
                  <a:moveTo>
                    <a:pt x="2836" y="1"/>
                  </a:moveTo>
                  <a:lnTo>
                    <a:pt x="1" y="1635"/>
                  </a:lnTo>
                  <a:lnTo>
                    <a:pt x="2836" y="3270"/>
                  </a:lnTo>
                  <a:lnTo>
                    <a:pt x="5672" y="1635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7"/>
            <p:cNvSpPr/>
            <p:nvPr/>
          </p:nvSpPr>
          <p:spPr>
            <a:xfrm>
              <a:off x="7314851" y="1877852"/>
              <a:ext cx="39173" cy="234999"/>
            </a:xfrm>
            <a:custGeom>
              <a:avLst/>
              <a:gdLst/>
              <a:ahLst/>
              <a:cxnLst/>
              <a:rect l="l" t="t" r="r" b="b"/>
              <a:pathLst>
                <a:path w="3937" h="23618" extrusionOk="0">
                  <a:moveTo>
                    <a:pt x="0" y="0"/>
                  </a:moveTo>
                  <a:lnTo>
                    <a:pt x="0" y="21382"/>
                  </a:lnTo>
                  <a:lnTo>
                    <a:pt x="3936" y="23617"/>
                  </a:lnTo>
                  <a:lnTo>
                    <a:pt x="3936" y="2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7"/>
            <p:cNvSpPr/>
            <p:nvPr/>
          </p:nvSpPr>
          <p:spPr>
            <a:xfrm>
              <a:off x="7354012" y="1877852"/>
              <a:ext cx="38845" cy="234999"/>
            </a:xfrm>
            <a:custGeom>
              <a:avLst/>
              <a:gdLst/>
              <a:ahLst/>
              <a:cxnLst/>
              <a:rect l="l" t="t" r="r" b="b"/>
              <a:pathLst>
                <a:path w="3904" h="23618" extrusionOk="0">
                  <a:moveTo>
                    <a:pt x="3903" y="0"/>
                  </a:moveTo>
                  <a:lnTo>
                    <a:pt x="0" y="2235"/>
                  </a:lnTo>
                  <a:lnTo>
                    <a:pt x="0" y="23617"/>
                  </a:lnTo>
                  <a:lnTo>
                    <a:pt x="3903" y="21382"/>
                  </a:lnTo>
                  <a:lnTo>
                    <a:pt x="3903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7"/>
            <p:cNvSpPr/>
            <p:nvPr/>
          </p:nvSpPr>
          <p:spPr>
            <a:xfrm>
              <a:off x="7325796" y="1617320"/>
              <a:ext cx="28228" cy="276819"/>
            </a:xfrm>
            <a:custGeom>
              <a:avLst/>
              <a:gdLst/>
              <a:ahLst/>
              <a:cxnLst/>
              <a:rect l="l" t="t" r="r" b="b"/>
              <a:pathLst>
                <a:path w="2837" h="27821" extrusionOk="0">
                  <a:moveTo>
                    <a:pt x="2836" y="1"/>
                  </a:moveTo>
                  <a:lnTo>
                    <a:pt x="1" y="26186"/>
                  </a:lnTo>
                  <a:lnTo>
                    <a:pt x="2836" y="27821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7"/>
            <p:cNvSpPr/>
            <p:nvPr/>
          </p:nvSpPr>
          <p:spPr>
            <a:xfrm>
              <a:off x="7354012" y="1617320"/>
              <a:ext cx="28218" cy="276819"/>
            </a:xfrm>
            <a:custGeom>
              <a:avLst/>
              <a:gdLst/>
              <a:ahLst/>
              <a:cxnLst/>
              <a:rect l="l" t="t" r="r" b="b"/>
              <a:pathLst>
                <a:path w="2836" h="27821" extrusionOk="0">
                  <a:moveTo>
                    <a:pt x="0" y="1"/>
                  </a:moveTo>
                  <a:lnTo>
                    <a:pt x="0" y="27821"/>
                  </a:lnTo>
                  <a:lnTo>
                    <a:pt x="2836" y="26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" name="Google Shape;113;p17"/>
          <p:cNvGrpSpPr/>
          <p:nvPr/>
        </p:nvGrpSpPr>
        <p:grpSpPr>
          <a:xfrm flipH="1">
            <a:off x="1017864" y="98962"/>
            <a:ext cx="1494619" cy="4508206"/>
            <a:chOff x="6845236" y="2848204"/>
            <a:chExt cx="428835" cy="1293491"/>
          </a:xfrm>
        </p:grpSpPr>
        <p:grpSp>
          <p:nvGrpSpPr>
            <p:cNvPr id="114" name="Google Shape;114;p17"/>
            <p:cNvGrpSpPr/>
            <p:nvPr/>
          </p:nvGrpSpPr>
          <p:grpSpPr>
            <a:xfrm>
              <a:off x="6845236" y="2848204"/>
              <a:ext cx="428835" cy="1293491"/>
              <a:chOff x="6845236" y="2848204"/>
              <a:chExt cx="428835" cy="1293491"/>
            </a:xfrm>
          </p:grpSpPr>
          <p:sp>
            <p:nvSpPr>
              <p:cNvPr id="115" name="Google Shape;115;p17"/>
              <p:cNvSpPr/>
              <p:nvPr/>
            </p:nvSpPr>
            <p:spPr>
              <a:xfrm>
                <a:off x="6845902" y="2867118"/>
                <a:ext cx="428168" cy="247277"/>
              </a:xfrm>
              <a:custGeom>
                <a:avLst/>
                <a:gdLst/>
                <a:ahLst/>
                <a:cxnLst/>
                <a:rect l="l" t="t" r="r" b="b"/>
                <a:pathLst>
                  <a:path w="43032" h="24852" extrusionOk="0">
                    <a:moveTo>
                      <a:pt x="21449" y="1"/>
                    </a:moveTo>
                    <a:lnTo>
                      <a:pt x="1" y="12376"/>
                    </a:lnTo>
                    <a:lnTo>
                      <a:pt x="21583" y="24852"/>
                    </a:lnTo>
                    <a:lnTo>
                      <a:pt x="43031" y="12443"/>
                    </a:lnTo>
                    <a:lnTo>
                      <a:pt x="21449" y="1"/>
                    </a:lnTo>
                    <a:close/>
                  </a:path>
                </a:pathLst>
              </a:custGeom>
              <a:solidFill>
                <a:srgbClr val="DB79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116;p17"/>
              <p:cNvSpPr/>
              <p:nvPr/>
            </p:nvSpPr>
            <p:spPr>
              <a:xfrm>
                <a:off x="6845236" y="2989983"/>
                <a:ext cx="214094" cy="1151713"/>
              </a:xfrm>
              <a:custGeom>
                <a:avLst/>
                <a:gdLst/>
                <a:ahLst/>
                <a:cxnLst/>
                <a:rect l="l" t="t" r="r" b="b"/>
                <a:pathLst>
                  <a:path w="21517" h="115750" extrusionOk="0">
                    <a:moveTo>
                      <a:pt x="1" y="0"/>
                    </a:moveTo>
                    <a:lnTo>
                      <a:pt x="1" y="103408"/>
                    </a:lnTo>
                    <a:lnTo>
                      <a:pt x="21516" y="115750"/>
                    </a:lnTo>
                    <a:lnTo>
                      <a:pt x="21516" y="1237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737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117;p17"/>
              <p:cNvSpPr/>
              <p:nvPr/>
            </p:nvSpPr>
            <p:spPr>
              <a:xfrm>
                <a:off x="7059304" y="2989983"/>
                <a:ext cx="214084" cy="1151713"/>
              </a:xfrm>
              <a:custGeom>
                <a:avLst/>
                <a:gdLst/>
                <a:ahLst/>
                <a:cxnLst/>
                <a:rect l="l" t="t" r="r" b="b"/>
                <a:pathLst>
                  <a:path w="21516" h="115750" extrusionOk="0">
                    <a:moveTo>
                      <a:pt x="21516" y="0"/>
                    </a:moveTo>
                    <a:lnTo>
                      <a:pt x="0" y="12376"/>
                    </a:lnTo>
                    <a:lnTo>
                      <a:pt x="0" y="115750"/>
                    </a:lnTo>
                    <a:lnTo>
                      <a:pt x="21516" y="103408"/>
                    </a:lnTo>
                    <a:lnTo>
                      <a:pt x="215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118;p17"/>
              <p:cNvSpPr/>
              <p:nvPr/>
            </p:nvSpPr>
            <p:spPr>
              <a:xfrm>
                <a:off x="7086515" y="3097515"/>
                <a:ext cx="39840" cy="102858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5" extrusionOk="0">
                    <a:moveTo>
                      <a:pt x="4003" y="0"/>
                    </a:moveTo>
                    <a:lnTo>
                      <a:pt x="0" y="2302"/>
                    </a:lnTo>
                    <a:lnTo>
                      <a:pt x="0" y="103374"/>
                    </a:lnTo>
                    <a:lnTo>
                      <a:pt x="4003" y="101039"/>
                    </a:lnTo>
                    <a:lnTo>
                      <a:pt x="40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119;p17"/>
              <p:cNvSpPr/>
              <p:nvPr/>
            </p:nvSpPr>
            <p:spPr>
              <a:xfrm>
                <a:off x="6892037" y="2848204"/>
                <a:ext cx="335225" cy="193836"/>
              </a:xfrm>
              <a:custGeom>
                <a:avLst/>
                <a:gdLst/>
                <a:ahLst/>
                <a:cxnLst/>
                <a:rect l="l" t="t" r="r" b="b"/>
                <a:pathLst>
                  <a:path w="33691" h="19481" extrusionOk="0">
                    <a:moveTo>
                      <a:pt x="16779" y="0"/>
                    </a:moveTo>
                    <a:lnTo>
                      <a:pt x="0" y="9707"/>
                    </a:lnTo>
                    <a:lnTo>
                      <a:pt x="16879" y="19481"/>
                    </a:lnTo>
                    <a:lnTo>
                      <a:pt x="33691" y="9774"/>
                    </a:lnTo>
                    <a:lnTo>
                      <a:pt x="16779" y="0"/>
                    </a:lnTo>
                    <a:close/>
                  </a:path>
                </a:pathLst>
              </a:custGeom>
              <a:solidFill>
                <a:srgbClr val="DB79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120;p17"/>
              <p:cNvSpPr/>
              <p:nvPr/>
            </p:nvSpPr>
            <p:spPr>
              <a:xfrm>
                <a:off x="6891370" y="2944515"/>
                <a:ext cx="167618" cy="142394"/>
              </a:xfrm>
              <a:custGeom>
                <a:avLst/>
                <a:gdLst/>
                <a:ahLst/>
                <a:cxnLst/>
                <a:rect l="l" t="t" r="r" b="b"/>
                <a:pathLst>
                  <a:path w="16846" h="14311" extrusionOk="0">
                    <a:moveTo>
                      <a:pt x="0" y="0"/>
                    </a:moveTo>
                    <a:lnTo>
                      <a:pt x="0" y="4637"/>
                    </a:lnTo>
                    <a:lnTo>
                      <a:pt x="16846" y="14311"/>
                    </a:lnTo>
                    <a:lnTo>
                      <a:pt x="16846" y="9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737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121;p17"/>
              <p:cNvSpPr/>
              <p:nvPr/>
            </p:nvSpPr>
            <p:spPr>
              <a:xfrm>
                <a:off x="7058966" y="2944515"/>
                <a:ext cx="167628" cy="142394"/>
              </a:xfrm>
              <a:custGeom>
                <a:avLst/>
                <a:gdLst/>
                <a:ahLst/>
                <a:cxnLst/>
                <a:rect l="l" t="t" r="r" b="b"/>
                <a:pathLst>
                  <a:path w="16847" h="14311" extrusionOk="0">
                    <a:moveTo>
                      <a:pt x="16846" y="0"/>
                    </a:moveTo>
                    <a:lnTo>
                      <a:pt x="1" y="9674"/>
                    </a:lnTo>
                    <a:lnTo>
                      <a:pt x="1" y="14311"/>
                    </a:lnTo>
                    <a:lnTo>
                      <a:pt x="16846" y="4637"/>
                    </a:lnTo>
                    <a:lnTo>
                      <a:pt x="1684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22" name="Google Shape;122;p17"/>
            <p:cNvGrpSpPr/>
            <p:nvPr/>
          </p:nvGrpSpPr>
          <p:grpSpPr>
            <a:xfrm>
              <a:off x="7146251" y="3028148"/>
              <a:ext cx="99914" cy="1063424"/>
              <a:chOff x="7146251" y="3028148"/>
              <a:chExt cx="99914" cy="1063424"/>
            </a:xfrm>
          </p:grpSpPr>
          <p:sp>
            <p:nvSpPr>
              <p:cNvPr id="123" name="Google Shape;123;p17"/>
              <p:cNvSpPr/>
              <p:nvPr/>
            </p:nvSpPr>
            <p:spPr>
              <a:xfrm>
                <a:off x="7146251" y="3063001"/>
                <a:ext cx="39840" cy="102857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4" extrusionOk="0">
                    <a:moveTo>
                      <a:pt x="4004" y="0"/>
                    </a:moveTo>
                    <a:lnTo>
                      <a:pt x="1" y="2302"/>
                    </a:lnTo>
                    <a:lnTo>
                      <a:pt x="1" y="103374"/>
                    </a:lnTo>
                    <a:lnTo>
                      <a:pt x="4004" y="101039"/>
                    </a:lnTo>
                    <a:lnTo>
                      <a:pt x="400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124;p17"/>
              <p:cNvSpPr/>
              <p:nvPr/>
            </p:nvSpPr>
            <p:spPr>
              <a:xfrm>
                <a:off x="7206325" y="3028148"/>
                <a:ext cx="39840" cy="102858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5" extrusionOk="0">
                    <a:moveTo>
                      <a:pt x="4003" y="0"/>
                    </a:moveTo>
                    <a:lnTo>
                      <a:pt x="0" y="2336"/>
                    </a:lnTo>
                    <a:lnTo>
                      <a:pt x="0" y="103374"/>
                    </a:lnTo>
                    <a:lnTo>
                      <a:pt x="4003" y="101073"/>
                    </a:lnTo>
                    <a:lnTo>
                      <a:pt x="40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5" name="Google Shape;125;p17"/>
          <p:cNvGrpSpPr/>
          <p:nvPr/>
        </p:nvGrpSpPr>
        <p:grpSpPr>
          <a:xfrm flipH="1">
            <a:off x="2011476" y="1310029"/>
            <a:ext cx="1495763" cy="3876530"/>
            <a:chOff x="6559821" y="3195683"/>
            <a:chExt cx="429163" cy="1112251"/>
          </a:xfrm>
        </p:grpSpPr>
        <p:sp>
          <p:nvSpPr>
            <p:cNvPr id="126" name="Google Shape;126;p17"/>
            <p:cNvSpPr/>
            <p:nvPr/>
          </p:nvSpPr>
          <p:spPr>
            <a:xfrm>
              <a:off x="6559821" y="3622548"/>
              <a:ext cx="215418" cy="203468"/>
            </a:xfrm>
            <a:custGeom>
              <a:avLst/>
              <a:gdLst/>
              <a:ahLst/>
              <a:cxnLst/>
              <a:rect l="l" t="t" r="r" b="b"/>
              <a:pathLst>
                <a:path w="21650" h="20449" extrusionOk="0">
                  <a:moveTo>
                    <a:pt x="1" y="0"/>
                  </a:moveTo>
                  <a:lnTo>
                    <a:pt x="1" y="7939"/>
                  </a:lnTo>
                  <a:lnTo>
                    <a:pt x="21649" y="20448"/>
                  </a:lnTo>
                  <a:lnTo>
                    <a:pt x="21649" y="1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68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7"/>
            <p:cNvSpPr/>
            <p:nvPr/>
          </p:nvSpPr>
          <p:spPr>
            <a:xfrm>
              <a:off x="6775213" y="3623872"/>
              <a:ext cx="203796" cy="684063"/>
            </a:xfrm>
            <a:custGeom>
              <a:avLst/>
              <a:gdLst/>
              <a:ahLst/>
              <a:cxnLst/>
              <a:rect l="l" t="t" r="r" b="b"/>
              <a:pathLst>
                <a:path w="20482" h="68750" extrusionOk="0">
                  <a:moveTo>
                    <a:pt x="20482" y="1"/>
                  </a:moveTo>
                  <a:lnTo>
                    <a:pt x="0" y="11776"/>
                  </a:lnTo>
                  <a:lnTo>
                    <a:pt x="0" y="68750"/>
                  </a:lnTo>
                  <a:lnTo>
                    <a:pt x="20482" y="56975"/>
                  </a:lnTo>
                  <a:lnTo>
                    <a:pt x="204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6795788" y="4124679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6795788" y="3727752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0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6795788" y="3841254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7"/>
            <p:cNvSpPr/>
            <p:nvPr/>
          </p:nvSpPr>
          <p:spPr>
            <a:xfrm>
              <a:off x="6795788" y="3784503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6795788" y="3898004"/>
              <a:ext cx="166961" cy="134106"/>
            </a:xfrm>
            <a:custGeom>
              <a:avLst/>
              <a:gdLst/>
              <a:ahLst/>
              <a:cxnLst/>
              <a:rect l="l" t="t" r="r" b="b"/>
              <a:pathLst>
                <a:path w="16780" h="13478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770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7"/>
            <p:cNvSpPr/>
            <p:nvPr/>
          </p:nvSpPr>
          <p:spPr>
            <a:xfrm>
              <a:off x="6795788" y="3954427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0"/>
                  </a:moveTo>
                  <a:lnTo>
                    <a:pt x="1" y="9707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7"/>
            <p:cNvSpPr/>
            <p:nvPr/>
          </p:nvSpPr>
          <p:spPr>
            <a:xfrm>
              <a:off x="6795788" y="4011177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707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7"/>
            <p:cNvSpPr/>
            <p:nvPr/>
          </p:nvSpPr>
          <p:spPr>
            <a:xfrm>
              <a:off x="6795788" y="4067928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7"/>
            <p:cNvSpPr/>
            <p:nvPr/>
          </p:nvSpPr>
          <p:spPr>
            <a:xfrm>
              <a:off x="6571103" y="3623872"/>
              <a:ext cx="204134" cy="684063"/>
            </a:xfrm>
            <a:custGeom>
              <a:avLst/>
              <a:gdLst/>
              <a:ahLst/>
              <a:cxnLst/>
              <a:rect l="l" t="t" r="r" b="b"/>
              <a:pathLst>
                <a:path w="20516" h="68750" extrusionOk="0">
                  <a:moveTo>
                    <a:pt x="1" y="1"/>
                  </a:moveTo>
                  <a:lnTo>
                    <a:pt x="1" y="56975"/>
                  </a:lnTo>
                  <a:lnTo>
                    <a:pt x="20515" y="68750"/>
                  </a:lnTo>
                  <a:lnTo>
                    <a:pt x="20515" y="117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5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7"/>
            <p:cNvSpPr/>
            <p:nvPr/>
          </p:nvSpPr>
          <p:spPr>
            <a:xfrm>
              <a:off x="6559821" y="3499088"/>
              <a:ext cx="429163" cy="247606"/>
            </a:xfrm>
            <a:custGeom>
              <a:avLst/>
              <a:gdLst/>
              <a:ahLst/>
              <a:cxnLst/>
              <a:rect l="l" t="t" r="r" b="b"/>
              <a:pathLst>
                <a:path w="43132" h="24885" extrusionOk="0">
                  <a:moveTo>
                    <a:pt x="21483" y="0"/>
                  </a:moveTo>
                  <a:lnTo>
                    <a:pt x="1" y="12409"/>
                  </a:lnTo>
                  <a:lnTo>
                    <a:pt x="21649" y="24885"/>
                  </a:lnTo>
                  <a:lnTo>
                    <a:pt x="43131" y="12476"/>
                  </a:lnTo>
                  <a:lnTo>
                    <a:pt x="21483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7"/>
            <p:cNvSpPr/>
            <p:nvPr/>
          </p:nvSpPr>
          <p:spPr>
            <a:xfrm>
              <a:off x="6598653" y="3195683"/>
              <a:ext cx="352817" cy="203796"/>
            </a:xfrm>
            <a:custGeom>
              <a:avLst/>
              <a:gdLst/>
              <a:ahLst/>
              <a:cxnLst/>
              <a:rect l="l" t="t" r="r" b="b"/>
              <a:pathLst>
                <a:path w="35459" h="20482" extrusionOk="0">
                  <a:moveTo>
                    <a:pt x="17680" y="0"/>
                  </a:moveTo>
                  <a:lnTo>
                    <a:pt x="0" y="10207"/>
                  </a:lnTo>
                  <a:lnTo>
                    <a:pt x="17780" y="20482"/>
                  </a:lnTo>
                  <a:lnTo>
                    <a:pt x="35459" y="10274"/>
                  </a:lnTo>
                  <a:lnTo>
                    <a:pt x="17680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7"/>
            <p:cNvSpPr/>
            <p:nvPr/>
          </p:nvSpPr>
          <p:spPr>
            <a:xfrm>
              <a:off x="6597986" y="3296968"/>
              <a:ext cx="176583" cy="427173"/>
            </a:xfrm>
            <a:custGeom>
              <a:avLst/>
              <a:gdLst/>
              <a:ahLst/>
              <a:cxnLst/>
              <a:rect l="l" t="t" r="r" b="b"/>
              <a:pathLst>
                <a:path w="17747" h="42932" extrusionOk="0">
                  <a:moveTo>
                    <a:pt x="1" y="1"/>
                  </a:moveTo>
                  <a:lnTo>
                    <a:pt x="1" y="32724"/>
                  </a:lnTo>
                  <a:lnTo>
                    <a:pt x="17747" y="42932"/>
                  </a:lnTo>
                  <a:lnTo>
                    <a:pt x="17747" y="101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5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7"/>
            <p:cNvSpPr/>
            <p:nvPr/>
          </p:nvSpPr>
          <p:spPr>
            <a:xfrm>
              <a:off x="6669671" y="3357042"/>
              <a:ext cx="32875" cy="325604"/>
            </a:xfrm>
            <a:custGeom>
              <a:avLst/>
              <a:gdLst/>
              <a:ahLst/>
              <a:cxnLst/>
              <a:rect l="l" t="t" r="r" b="b"/>
              <a:pathLst>
                <a:path w="3304" h="32724" extrusionOk="0">
                  <a:moveTo>
                    <a:pt x="1" y="0"/>
                  </a:moveTo>
                  <a:lnTo>
                    <a:pt x="1" y="30789"/>
                  </a:lnTo>
                  <a:lnTo>
                    <a:pt x="3303" y="32724"/>
                  </a:lnTo>
                  <a:lnTo>
                    <a:pt x="3303" y="19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7"/>
            <p:cNvSpPr/>
            <p:nvPr/>
          </p:nvSpPr>
          <p:spPr>
            <a:xfrm>
              <a:off x="6774546" y="3296968"/>
              <a:ext cx="176254" cy="427173"/>
            </a:xfrm>
            <a:custGeom>
              <a:avLst/>
              <a:gdLst/>
              <a:ahLst/>
              <a:cxnLst/>
              <a:rect l="l" t="t" r="r" b="b"/>
              <a:pathLst>
                <a:path w="17714" h="42932" extrusionOk="0">
                  <a:moveTo>
                    <a:pt x="17713" y="1"/>
                  </a:moveTo>
                  <a:lnTo>
                    <a:pt x="1" y="10175"/>
                  </a:lnTo>
                  <a:lnTo>
                    <a:pt x="1" y="42932"/>
                  </a:lnTo>
                  <a:lnTo>
                    <a:pt x="17713" y="32724"/>
                  </a:lnTo>
                  <a:lnTo>
                    <a:pt x="1771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7"/>
            <p:cNvSpPr/>
            <p:nvPr/>
          </p:nvSpPr>
          <p:spPr>
            <a:xfrm>
              <a:off x="6846231" y="3357042"/>
              <a:ext cx="32875" cy="325604"/>
            </a:xfrm>
            <a:custGeom>
              <a:avLst/>
              <a:gdLst/>
              <a:ahLst/>
              <a:cxnLst/>
              <a:rect l="l" t="t" r="r" b="b"/>
              <a:pathLst>
                <a:path w="3304" h="32724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32724"/>
                  </a:lnTo>
                  <a:lnTo>
                    <a:pt x="3303" y="30789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" name="Google Shape;143;p17"/>
          <p:cNvGrpSpPr/>
          <p:nvPr/>
        </p:nvGrpSpPr>
        <p:grpSpPr>
          <a:xfrm flipH="1">
            <a:off x="2981959" y="2424148"/>
            <a:ext cx="1495729" cy="3323473"/>
            <a:chOff x="6281380" y="3515345"/>
            <a:chExt cx="429153" cy="953569"/>
          </a:xfrm>
        </p:grpSpPr>
        <p:sp>
          <p:nvSpPr>
            <p:cNvPr id="144" name="Google Shape;144;p17"/>
            <p:cNvSpPr/>
            <p:nvPr/>
          </p:nvSpPr>
          <p:spPr>
            <a:xfrm>
              <a:off x="6496434" y="3647770"/>
              <a:ext cx="199816" cy="821144"/>
            </a:xfrm>
            <a:custGeom>
              <a:avLst/>
              <a:gdLst/>
              <a:ahLst/>
              <a:cxnLst/>
              <a:rect l="l" t="t" r="r" b="b"/>
              <a:pathLst>
                <a:path w="20082" h="82527" extrusionOk="0">
                  <a:moveTo>
                    <a:pt x="20081" y="0"/>
                  </a:moveTo>
                  <a:lnTo>
                    <a:pt x="0" y="11609"/>
                  </a:lnTo>
                  <a:lnTo>
                    <a:pt x="0" y="82526"/>
                  </a:lnTo>
                  <a:lnTo>
                    <a:pt x="20081" y="70918"/>
                  </a:lnTo>
                  <a:lnTo>
                    <a:pt x="2008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6296643" y="3647770"/>
              <a:ext cx="199816" cy="821144"/>
            </a:xfrm>
            <a:custGeom>
              <a:avLst/>
              <a:gdLst/>
              <a:ahLst/>
              <a:cxnLst/>
              <a:rect l="l" t="t" r="r" b="b"/>
              <a:pathLst>
                <a:path w="20082" h="82527" extrusionOk="0">
                  <a:moveTo>
                    <a:pt x="0" y="0"/>
                  </a:moveTo>
                  <a:lnTo>
                    <a:pt x="0" y="70918"/>
                  </a:lnTo>
                  <a:lnTo>
                    <a:pt x="20081" y="82526"/>
                  </a:lnTo>
                  <a:lnTo>
                    <a:pt x="20081" y="11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75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7"/>
            <p:cNvSpPr/>
            <p:nvPr/>
          </p:nvSpPr>
          <p:spPr>
            <a:xfrm>
              <a:off x="6496434" y="3646061"/>
              <a:ext cx="214084" cy="141071"/>
            </a:xfrm>
            <a:custGeom>
              <a:avLst/>
              <a:gdLst/>
              <a:ahLst/>
              <a:cxnLst/>
              <a:rect l="l" t="t" r="r" b="b"/>
              <a:pathLst>
                <a:path w="21516" h="14178" extrusionOk="0">
                  <a:moveTo>
                    <a:pt x="21516" y="0"/>
                  </a:moveTo>
                  <a:lnTo>
                    <a:pt x="0" y="12409"/>
                  </a:lnTo>
                  <a:lnTo>
                    <a:pt x="0" y="14177"/>
                  </a:lnTo>
                  <a:lnTo>
                    <a:pt x="21516" y="1768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6496434" y="3791477"/>
              <a:ext cx="73023" cy="95261"/>
            </a:xfrm>
            <a:custGeom>
              <a:avLst/>
              <a:gdLst/>
              <a:ahLst/>
              <a:cxnLst/>
              <a:rect l="l" t="t" r="r" b="b"/>
              <a:pathLst>
                <a:path w="7339" h="9574" extrusionOk="0">
                  <a:moveTo>
                    <a:pt x="7339" y="0"/>
                  </a:moveTo>
                  <a:lnTo>
                    <a:pt x="0" y="4236"/>
                  </a:lnTo>
                  <a:lnTo>
                    <a:pt x="0" y="9574"/>
                  </a:lnTo>
                  <a:lnTo>
                    <a:pt x="7339" y="5337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6496434" y="3862167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0"/>
                  </a:moveTo>
                  <a:lnTo>
                    <a:pt x="0" y="4237"/>
                  </a:lnTo>
                  <a:lnTo>
                    <a:pt x="0" y="9540"/>
                  </a:lnTo>
                  <a:lnTo>
                    <a:pt x="7339" y="5304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6496434" y="3932518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71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6496434" y="4003208"/>
              <a:ext cx="73023" cy="94943"/>
            </a:xfrm>
            <a:custGeom>
              <a:avLst/>
              <a:gdLst/>
              <a:ahLst/>
              <a:cxnLst/>
              <a:rect l="l" t="t" r="r" b="b"/>
              <a:pathLst>
                <a:path w="7339" h="9542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41"/>
                  </a:lnTo>
                  <a:lnTo>
                    <a:pt x="7339" y="5305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6496434" y="4073908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0"/>
                  </a:moveTo>
                  <a:lnTo>
                    <a:pt x="0" y="4236"/>
                  </a:lnTo>
                  <a:lnTo>
                    <a:pt x="0" y="9540"/>
                  </a:lnTo>
                  <a:lnTo>
                    <a:pt x="7339" y="5304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6496434" y="4144259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7"/>
            <p:cNvSpPr/>
            <p:nvPr/>
          </p:nvSpPr>
          <p:spPr>
            <a:xfrm>
              <a:off x="6496434" y="4214949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41"/>
                  </a:lnTo>
                  <a:lnTo>
                    <a:pt x="7339" y="5305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7"/>
            <p:cNvSpPr/>
            <p:nvPr/>
          </p:nvSpPr>
          <p:spPr>
            <a:xfrm>
              <a:off x="6496434" y="4285310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6581062" y="3767241"/>
              <a:ext cx="30875" cy="70715"/>
            </a:xfrm>
            <a:custGeom>
              <a:avLst/>
              <a:gdLst/>
              <a:ahLst/>
              <a:cxnLst/>
              <a:rect l="l" t="t" r="r" b="b"/>
              <a:pathLst>
                <a:path w="3103" h="7107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6623208" y="3742686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6665691" y="3718460"/>
              <a:ext cx="30546" cy="70376"/>
            </a:xfrm>
            <a:custGeom>
              <a:avLst/>
              <a:gdLst/>
              <a:ahLst/>
              <a:cxnLst/>
              <a:rect l="l" t="t" r="r" b="b"/>
              <a:pathLst>
                <a:path w="3070" h="7073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072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7"/>
            <p:cNvSpPr/>
            <p:nvPr/>
          </p:nvSpPr>
          <p:spPr>
            <a:xfrm>
              <a:off x="6581062" y="3837602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7"/>
            <p:cNvSpPr/>
            <p:nvPr/>
          </p:nvSpPr>
          <p:spPr>
            <a:xfrm>
              <a:off x="6623208" y="3813376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7"/>
            <p:cNvSpPr/>
            <p:nvPr/>
          </p:nvSpPr>
          <p:spPr>
            <a:xfrm>
              <a:off x="6665691" y="378882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37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7"/>
            <p:cNvSpPr/>
            <p:nvPr/>
          </p:nvSpPr>
          <p:spPr>
            <a:xfrm>
              <a:off x="6581062" y="3908292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7"/>
            <p:cNvSpPr/>
            <p:nvPr/>
          </p:nvSpPr>
          <p:spPr>
            <a:xfrm>
              <a:off x="6623208" y="388373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5"/>
                  </a:lnTo>
                  <a:lnTo>
                    <a:pt x="3103" y="5338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7"/>
            <p:cNvSpPr/>
            <p:nvPr/>
          </p:nvSpPr>
          <p:spPr>
            <a:xfrm>
              <a:off x="6665691" y="385951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7"/>
            <p:cNvSpPr/>
            <p:nvPr/>
          </p:nvSpPr>
          <p:spPr>
            <a:xfrm>
              <a:off x="6581062" y="3978653"/>
              <a:ext cx="30875" cy="71033"/>
            </a:xfrm>
            <a:custGeom>
              <a:avLst/>
              <a:gdLst/>
              <a:ahLst/>
              <a:cxnLst/>
              <a:rect l="l" t="t" r="r" b="b"/>
              <a:pathLst>
                <a:path w="3103" h="7139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39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7"/>
            <p:cNvSpPr/>
            <p:nvPr/>
          </p:nvSpPr>
          <p:spPr>
            <a:xfrm>
              <a:off x="6623208" y="395442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768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7"/>
            <p:cNvSpPr/>
            <p:nvPr/>
          </p:nvSpPr>
          <p:spPr>
            <a:xfrm>
              <a:off x="6665691" y="392987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37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7"/>
            <p:cNvSpPr/>
            <p:nvPr/>
          </p:nvSpPr>
          <p:spPr>
            <a:xfrm>
              <a:off x="6581062" y="4049343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7"/>
            <p:cNvSpPr/>
            <p:nvPr/>
          </p:nvSpPr>
          <p:spPr>
            <a:xfrm>
              <a:off x="6623208" y="4025116"/>
              <a:ext cx="30875" cy="70376"/>
            </a:xfrm>
            <a:custGeom>
              <a:avLst/>
              <a:gdLst/>
              <a:ahLst/>
              <a:cxnLst/>
              <a:rect l="l" t="t" r="r" b="b"/>
              <a:pathLst>
                <a:path w="3103" h="7073" extrusionOk="0">
                  <a:moveTo>
                    <a:pt x="3103" y="1"/>
                  </a:moveTo>
                  <a:lnTo>
                    <a:pt x="1" y="1768"/>
                  </a:lnTo>
                  <a:lnTo>
                    <a:pt x="1" y="7072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7"/>
            <p:cNvSpPr/>
            <p:nvPr/>
          </p:nvSpPr>
          <p:spPr>
            <a:xfrm>
              <a:off x="6665691" y="400056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7"/>
            <p:cNvSpPr/>
            <p:nvPr/>
          </p:nvSpPr>
          <p:spPr>
            <a:xfrm>
              <a:off x="6581062" y="4120033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7"/>
            <p:cNvSpPr/>
            <p:nvPr/>
          </p:nvSpPr>
          <p:spPr>
            <a:xfrm>
              <a:off x="6623208" y="4095478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5"/>
                  </a:lnTo>
                  <a:lnTo>
                    <a:pt x="3103" y="5337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7"/>
            <p:cNvSpPr/>
            <p:nvPr/>
          </p:nvSpPr>
          <p:spPr>
            <a:xfrm>
              <a:off x="6665691" y="407125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7"/>
            <p:cNvSpPr/>
            <p:nvPr/>
          </p:nvSpPr>
          <p:spPr>
            <a:xfrm>
              <a:off x="6581062" y="4190394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7"/>
            <p:cNvSpPr/>
            <p:nvPr/>
          </p:nvSpPr>
          <p:spPr>
            <a:xfrm>
              <a:off x="6623208" y="416616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103" y="5304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7"/>
            <p:cNvSpPr/>
            <p:nvPr/>
          </p:nvSpPr>
          <p:spPr>
            <a:xfrm>
              <a:off x="6665691" y="414160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069" y="5338"/>
                  </a:lnTo>
                  <a:lnTo>
                    <a:pt x="306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7"/>
            <p:cNvSpPr/>
            <p:nvPr/>
          </p:nvSpPr>
          <p:spPr>
            <a:xfrm>
              <a:off x="6581062" y="4261084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8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7"/>
            <p:cNvSpPr/>
            <p:nvPr/>
          </p:nvSpPr>
          <p:spPr>
            <a:xfrm>
              <a:off x="6623208" y="4236529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103" y="5337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7"/>
            <p:cNvSpPr/>
            <p:nvPr/>
          </p:nvSpPr>
          <p:spPr>
            <a:xfrm>
              <a:off x="6665691" y="421230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7"/>
            <p:cNvSpPr/>
            <p:nvPr/>
          </p:nvSpPr>
          <p:spPr>
            <a:xfrm>
              <a:off x="6281380" y="3532935"/>
              <a:ext cx="429153" cy="247944"/>
            </a:xfrm>
            <a:custGeom>
              <a:avLst/>
              <a:gdLst/>
              <a:ahLst/>
              <a:cxnLst/>
              <a:rect l="l" t="t" r="r" b="b"/>
              <a:pathLst>
                <a:path w="43131" h="24919" extrusionOk="0">
                  <a:moveTo>
                    <a:pt x="21482" y="1"/>
                  </a:moveTo>
                  <a:lnTo>
                    <a:pt x="0" y="12410"/>
                  </a:lnTo>
                  <a:lnTo>
                    <a:pt x="21615" y="24919"/>
                  </a:lnTo>
                  <a:lnTo>
                    <a:pt x="43131" y="12510"/>
                  </a:lnTo>
                  <a:lnTo>
                    <a:pt x="21482" y="1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7"/>
            <p:cNvSpPr/>
            <p:nvPr/>
          </p:nvSpPr>
          <p:spPr>
            <a:xfrm>
              <a:off x="6281380" y="3515345"/>
              <a:ext cx="429153" cy="247616"/>
            </a:xfrm>
            <a:custGeom>
              <a:avLst/>
              <a:gdLst/>
              <a:ahLst/>
              <a:cxnLst/>
              <a:rect l="l" t="t" r="r" b="b"/>
              <a:pathLst>
                <a:path w="43131" h="24886" extrusionOk="0">
                  <a:moveTo>
                    <a:pt x="21482" y="1"/>
                  </a:moveTo>
                  <a:lnTo>
                    <a:pt x="0" y="12410"/>
                  </a:lnTo>
                  <a:lnTo>
                    <a:pt x="21615" y="24885"/>
                  </a:lnTo>
                  <a:lnTo>
                    <a:pt x="43131" y="12476"/>
                  </a:lnTo>
                  <a:lnTo>
                    <a:pt x="21482" y="1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7"/>
            <p:cNvSpPr/>
            <p:nvPr/>
          </p:nvSpPr>
          <p:spPr>
            <a:xfrm>
              <a:off x="6316889" y="3535930"/>
              <a:ext cx="358130" cy="206781"/>
            </a:xfrm>
            <a:custGeom>
              <a:avLst/>
              <a:gdLst/>
              <a:ahLst/>
              <a:cxnLst/>
              <a:rect l="l" t="t" r="r" b="b"/>
              <a:pathLst>
                <a:path w="35993" h="20782" extrusionOk="0">
                  <a:moveTo>
                    <a:pt x="17913" y="0"/>
                  </a:moveTo>
                  <a:lnTo>
                    <a:pt x="0" y="10341"/>
                  </a:lnTo>
                  <a:lnTo>
                    <a:pt x="18046" y="20782"/>
                  </a:lnTo>
                  <a:lnTo>
                    <a:pt x="35993" y="10407"/>
                  </a:lnTo>
                  <a:lnTo>
                    <a:pt x="1791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7"/>
            <p:cNvSpPr/>
            <p:nvPr/>
          </p:nvSpPr>
          <p:spPr>
            <a:xfrm>
              <a:off x="6281380" y="3638806"/>
              <a:ext cx="215079" cy="142066"/>
            </a:xfrm>
            <a:custGeom>
              <a:avLst/>
              <a:gdLst/>
              <a:ahLst/>
              <a:cxnLst/>
              <a:rect l="l" t="t" r="r" b="b"/>
              <a:pathLst>
                <a:path w="21616" h="14278" extrusionOk="0">
                  <a:moveTo>
                    <a:pt x="0" y="1"/>
                  </a:moveTo>
                  <a:lnTo>
                    <a:pt x="0" y="1769"/>
                  </a:lnTo>
                  <a:lnTo>
                    <a:pt x="21615" y="14278"/>
                  </a:lnTo>
                  <a:lnTo>
                    <a:pt x="21615" y="1247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7"/>
            <p:cNvSpPr/>
            <p:nvPr/>
          </p:nvSpPr>
          <p:spPr>
            <a:xfrm>
              <a:off x="6496434" y="3639472"/>
              <a:ext cx="214084" cy="141399"/>
            </a:xfrm>
            <a:custGeom>
              <a:avLst/>
              <a:gdLst/>
              <a:ahLst/>
              <a:cxnLst/>
              <a:rect l="l" t="t" r="r" b="b"/>
              <a:pathLst>
                <a:path w="21516" h="14211" extrusionOk="0">
                  <a:moveTo>
                    <a:pt x="21516" y="0"/>
                  </a:moveTo>
                  <a:lnTo>
                    <a:pt x="0" y="12409"/>
                  </a:lnTo>
                  <a:lnTo>
                    <a:pt x="0" y="14211"/>
                  </a:lnTo>
                  <a:lnTo>
                    <a:pt x="21516" y="1802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7"/>
            <p:cNvSpPr/>
            <p:nvPr/>
          </p:nvSpPr>
          <p:spPr>
            <a:xfrm>
              <a:off x="6342439" y="3594332"/>
              <a:ext cx="153678" cy="140743"/>
            </a:xfrm>
            <a:custGeom>
              <a:avLst/>
              <a:gdLst/>
              <a:ahLst/>
              <a:cxnLst/>
              <a:rect l="l" t="t" r="r" b="b"/>
              <a:pathLst>
                <a:path w="15445" h="14145" extrusionOk="0">
                  <a:moveTo>
                    <a:pt x="1" y="1"/>
                  </a:moveTo>
                  <a:lnTo>
                    <a:pt x="1" y="5238"/>
                  </a:lnTo>
                  <a:lnTo>
                    <a:pt x="15445" y="14144"/>
                  </a:lnTo>
                  <a:lnTo>
                    <a:pt x="15445" y="89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4C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7"/>
            <p:cNvSpPr/>
            <p:nvPr/>
          </p:nvSpPr>
          <p:spPr>
            <a:xfrm>
              <a:off x="6342439" y="3594332"/>
              <a:ext cx="153678" cy="140743"/>
            </a:xfrm>
            <a:custGeom>
              <a:avLst/>
              <a:gdLst/>
              <a:ahLst/>
              <a:cxnLst/>
              <a:rect l="l" t="t" r="r" b="b"/>
              <a:pathLst>
                <a:path w="15445" h="14145" extrusionOk="0">
                  <a:moveTo>
                    <a:pt x="1" y="1"/>
                  </a:moveTo>
                  <a:lnTo>
                    <a:pt x="1" y="5238"/>
                  </a:lnTo>
                  <a:lnTo>
                    <a:pt x="15445" y="14144"/>
                  </a:lnTo>
                  <a:lnTo>
                    <a:pt x="15445" y="89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975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7"/>
            <p:cNvSpPr/>
            <p:nvPr/>
          </p:nvSpPr>
          <p:spPr>
            <a:xfrm>
              <a:off x="6342777" y="3563808"/>
              <a:ext cx="306679" cy="118823"/>
            </a:xfrm>
            <a:custGeom>
              <a:avLst/>
              <a:gdLst/>
              <a:ahLst/>
              <a:cxnLst/>
              <a:rect l="l" t="t" r="r" b="b"/>
              <a:pathLst>
                <a:path w="30822" h="11942" extrusionOk="0">
                  <a:moveTo>
                    <a:pt x="15344" y="0"/>
                  </a:moveTo>
                  <a:lnTo>
                    <a:pt x="0" y="3036"/>
                  </a:lnTo>
                  <a:lnTo>
                    <a:pt x="15444" y="11942"/>
                  </a:lnTo>
                  <a:lnTo>
                    <a:pt x="30822" y="8906"/>
                  </a:lnTo>
                  <a:lnTo>
                    <a:pt x="15344" y="0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7"/>
            <p:cNvSpPr/>
            <p:nvPr/>
          </p:nvSpPr>
          <p:spPr>
            <a:xfrm>
              <a:off x="6495439" y="3647151"/>
              <a:ext cx="154006" cy="88635"/>
            </a:xfrm>
            <a:custGeom>
              <a:avLst/>
              <a:gdLst/>
              <a:ahLst/>
              <a:cxnLst/>
              <a:rect l="l" t="t" r="r" b="b"/>
              <a:pathLst>
                <a:path w="15478" h="8908" extrusionOk="0">
                  <a:moveTo>
                    <a:pt x="15478" y="1"/>
                  </a:moveTo>
                  <a:lnTo>
                    <a:pt x="13966" y="871"/>
                  </a:lnTo>
                  <a:lnTo>
                    <a:pt x="13966" y="871"/>
                  </a:lnTo>
                  <a:lnTo>
                    <a:pt x="15478" y="568"/>
                  </a:lnTo>
                  <a:lnTo>
                    <a:pt x="15478" y="1"/>
                  </a:lnTo>
                  <a:close/>
                  <a:moveTo>
                    <a:pt x="13966" y="871"/>
                  </a:moveTo>
                  <a:lnTo>
                    <a:pt x="0" y="3670"/>
                  </a:lnTo>
                  <a:lnTo>
                    <a:pt x="0" y="8907"/>
                  </a:lnTo>
                  <a:lnTo>
                    <a:pt x="13966" y="8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" name="Google Shape;188;p17"/>
          <p:cNvGrpSpPr/>
          <p:nvPr/>
        </p:nvGrpSpPr>
        <p:grpSpPr>
          <a:xfrm flipH="1">
            <a:off x="4011426" y="3564684"/>
            <a:ext cx="1495729" cy="2777424"/>
            <a:chOff x="5986006" y="3842587"/>
            <a:chExt cx="429153" cy="796897"/>
          </a:xfrm>
        </p:grpSpPr>
        <p:sp>
          <p:nvSpPr>
            <p:cNvPr id="189" name="Google Shape;189;p17"/>
            <p:cNvSpPr/>
            <p:nvPr/>
          </p:nvSpPr>
          <p:spPr>
            <a:xfrm>
              <a:off x="6296643" y="3929872"/>
              <a:ext cx="73023" cy="95261"/>
            </a:xfrm>
            <a:custGeom>
              <a:avLst/>
              <a:gdLst/>
              <a:ahLst/>
              <a:cxnLst/>
              <a:rect l="l" t="t" r="r" b="b"/>
              <a:pathLst>
                <a:path w="7339" h="9574" extrusionOk="0">
                  <a:moveTo>
                    <a:pt x="0" y="0"/>
                  </a:moveTo>
                  <a:lnTo>
                    <a:pt x="0" y="5337"/>
                  </a:lnTo>
                  <a:lnTo>
                    <a:pt x="7339" y="9574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7"/>
            <p:cNvSpPr/>
            <p:nvPr/>
          </p:nvSpPr>
          <p:spPr>
            <a:xfrm>
              <a:off x="6296643" y="392987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67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7"/>
            <p:cNvSpPr/>
            <p:nvPr/>
          </p:nvSpPr>
          <p:spPr>
            <a:xfrm>
              <a:off x="6296643" y="4000562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7"/>
            <p:cNvSpPr/>
            <p:nvPr/>
          </p:nvSpPr>
          <p:spPr>
            <a:xfrm>
              <a:off x="6296643" y="400056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67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7"/>
            <p:cNvSpPr/>
            <p:nvPr/>
          </p:nvSpPr>
          <p:spPr>
            <a:xfrm>
              <a:off x="6296643" y="4071251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7"/>
            <p:cNvSpPr/>
            <p:nvPr/>
          </p:nvSpPr>
          <p:spPr>
            <a:xfrm>
              <a:off x="6296643" y="4071251"/>
              <a:ext cx="73023" cy="45481"/>
            </a:xfrm>
            <a:custGeom>
              <a:avLst/>
              <a:gdLst/>
              <a:ahLst/>
              <a:cxnLst/>
              <a:rect l="l" t="t" r="r" b="b"/>
              <a:pathLst>
                <a:path w="7339" h="4571" extrusionOk="0">
                  <a:moveTo>
                    <a:pt x="0" y="0"/>
                  </a:moveTo>
                  <a:lnTo>
                    <a:pt x="0" y="334"/>
                  </a:lnTo>
                  <a:lnTo>
                    <a:pt x="301" y="534"/>
                  </a:lnTo>
                  <a:lnTo>
                    <a:pt x="7339" y="4570"/>
                  </a:lnTo>
                  <a:lnTo>
                    <a:pt x="7339" y="4237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7"/>
            <p:cNvSpPr/>
            <p:nvPr/>
          </p:nvSpPr>
          <p:spPr>
            <a:xfrm>
              <a:off x="6296643" y="4141603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0" y="1"/>
                  </a:moveTo>
                  <a:lnTo>
                    <a:pt x="0" y="5338"/>
                  </a:lnTo>
                  <a:lnTo>
                    <a:pt x="7339" y="9574"/>
                  </a:lnTo>
                  <a:lnTo>
                    <a:pt x="7339" y="423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7"/>
            <p:cNvSpPr/>
            <p:nvPr/>
          </p:nvSpPr>
          <p:spPr>
            <a:xfrm>
              <a:off x="6296643" y="4141603"/>
              <a:ext cx="73023" cy="45820"/>
            </a:xfrm>
            <a:custGeom>
              <a:avLst/>
              <a:gdLst/>
              <a:ahLst/>
              <a:cxnLst/>
              <a:rect l="l" t="t" r="r" b="b"/>
              <a:pathLst>
                <a:path w="7339" h="4605" extrusionOk="0">
                  <a:moveTo>
                    <a:pt x="0" y="1"/>
                  </a:moveTo>
                  <a:lnTo>
                    <a:pt x="0" y="368"/>
                  </a:lnTo>
                  <a:lnTo>
                    <a:pt x="301" y="535"/>
                  </a:lnTo>
                  <a:lnTo>
                    <a:pt x="7339" y="4604"/>
                  </a:lnTo>
                  <a:lnTo>
                    <a:pt x="7339" y="4237"/>
                  </a:lnTo>
                  <a:lnTo>
                    <a:pt x="301" y="2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7"/>
            <p:cNvSpPr/>
            <p:nvPr/>
          </p:nvSpPr>
          <p:spPr>
            <a:xfrm>
              <a:off x="6296643" y="4212302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6296643" y="421230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34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7"/>
            <p:cNvSpPr/>
            <p:nvPr/>
          </p:nvSpPr>
          <p:spPr>
            <a:xfrm>
              <a:off x="6381271" y="3978653"/>
              <a:ext cx="30546" cy="71033"/>
            </a:xfrm>
            <a:custGeom>
              <a:avLst/>
              <a:gdLst/>
              <a:ahLst/>
              <a:cxnLst/>
              <a:rect l="l" t="t" r="r" b="b"/>
              <a:pathLst>
                <a:path w="3070" h="7139" extrusionOk="0">
                  <a:moveTo>
                    <a:pt x="1" y="1"/>
                  </a:moveTo>
                  <a:lnTo>
                    <a:pt x="1" y="5338"/>
                  </a:lnTo>
                  <a:lnTo>
                    <a:pt x="3069" y="7139"/>
                  </a:lnTo>
                  <a:lnTo>
                    <a:pt x="3069" y="18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7"/>
            <p:cNvSpPr/>
            <p:nvPr/>
          </p:nvSpPr>
          <p:spPr>
            <a:xfrm>
              <a:off x="6381271" y="3978653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7"/>
                  </a:lnTo>
                  <a:lnTo>
                    <a:pt x="1" y="5338"/>
                  </a:lnTo>
                  <a:lnTo>
                    <a:pt x="301" y="5504"/>
                  </a:lnTo>
                  <a:lnTo>
                    <a:pt x="301" y="568"/>
                  </a:lnTo>
                  <a:lnTo>
                    <a:pt x="3069" y="2169"/>
                  </a:lnTo>
                  <a:lnTo>
                    <a:pt x="3069" y="1802"/>
                  </a:lnTo>
                  <a:lnTo>
                    <a:pt x="301" y="20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7"/>
            <p:cNvSpPr/>
            <p:nvPr/>
          </p:nvSpPr>
          <p:spPr>
            <a:xfrm>
              <a:off x="6381271" y="404934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38"/>
                  </a:lnTo>
                  <a:lnTo>
                    <a:pt x="3069" y="7106"/>
                  </a:lnTo>
                  <a:lnTo>
                    <a:pt x="3069" y="18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7"/>
            <p:cNvSpPr/>
            <p:nvPr/>
          </p:nvSpPr>
          <p:spPr>
            <a:xfrm>
              <a:off x="6381271" y="4049343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8"/>
                  </a:lnTo>
                  <a:lnTo>
                    <a:pt x="1" y="5338"/>
                  </a:lnTo>
                  <a:lnTo>
                    <a:pt x="301" y="5505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802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7"/>
            <p:cNvSpPr/>
            <p:nvPr/>
          </p:nvSpPr>
          <p:spPr>
            <a:xfrm>
              <a:off x="6381271" y="412003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05"/>
                  </a:lnTo>
                  <a:lnTo>
                    <a:pt x="3069" y="7106"/>
                  </a:lnTo>
                  <a:lnTo>
                    <a:pt x="3069" y="17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7"/>
            <p:cNvSpPr/>
            <p:nvPr/>
          </p:nvSpPr>
          <p:spPr>
            <a:xfrm>
              <a:off x="6381271" y="4120033"/>
              <a:ext cx="30546" cy="54446"/>
            </a:xfrm>
            <a:custGeom>
              <a:avLst/>
              <a:gdLst/>
              <a:ahLst/>
              <a:cxnLst/>
              <a:rect l="l" t="t" r="r" b="b"/>
              <a:pathLst>
                <a:path w="3070" h="5472" extrusionOk="0">
                  <a:moveTo>
                    <a:pt x="1" y="1"/>
                  </a:moveTo>
                  <a:lnTo>
                    <a:pt x="1" y="334"/>
                  </a:lnTo>
                  <a:lnTo>
                    <a:pt x="1" y="5305"/>
                  </a:lnTo>
                  <a:lnTo>
                    <a:pt x="301" y="5471"/>
                  </a:lnTo>
                  <a:lnTo>
                    <a:pt x="301" y="534"/>
                  </a:lnTo>
                  <a:lnTo>
                    <a:pt x="3069" y="2136"/>
                  </a:lnTo>
                  <a:lnTo>
                    <a:pt x="3069" y="1769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7"/>
            <p:cNvSpPr/>
            <p:nvPr/>
          </p:nvSpPr>
          <p:spPr>
            <a:xfrm>
              <a:off x="6381271" y="4190394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0"/>
                  </a:moveTo>
                  <a:lnTo>
                    <a:pt x="1" y="5338"/>
                  </a:lnTo>
                  <a:lnTo>
                    <a:pt x="3069" y="7106"/>
                  </a:lnTo>
                  <a:lnTo>
                    <a:pt x="3069" y="18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7"/>
            <p:cNvSpPr/>
            <p:nvPr/>
          </p:nvSpPr>
          <p:spPr>
            <a:xfrm>
              <a:off x="6381271" y="4190394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0"/>
                  </a:moveTo>
                  <a:lnTo>
                    <a:pt x="1" y="367"/>
                  </a:lnTo>
                  <a:lnTo>
                    <a:pt x="1" y="5338"/>
                  </a:lnTo>
                  <a:lnTo>
                    <a:pt x="301" y="5504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802"/>
                  </a:lnTo>
                  <a:lnTo>
                    <a:pt x="301" y="2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7"/>
            <p:cNvSpPr/>
            <p:nvPr/>
          </p:nvSpPr>
          <p:spPr>
            <a:xfrm>
              <a:off x="6381271" y="4261084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04"/>
                  </a:lnTo>
                  <a:lnTo>
                    <a:pt x="3069" y="7106"/>
                  </a:lnTo>
                  <a:lnTo>
                    <a:pt x="3069" y="17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7"/>
            <p:cNvSpPr/>
            <p:nvPr/>
          </p:nvSpPr>
          <p:spPr>
            <a:xfrm>
              <a:off x="6381271" y="4261084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7"/>
                  </a:lnTo>
                  <a:lnTo>
                    <a:pt x="1" y="5304"/>
                  </a:lnTo>
                  <a:lnTo>
                    <a:pt x="301" y="5504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768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7"/>
            <p:cNvSpPr/>
            <p:nvPr/>
          </p:nvSpPr>
          <p:spPr>
            <a:xfrm>
              <a:off x="5986006" y="3966376"/>
              <a:ext cx="215079" cy="673108"/>
            </a:xfrm>
            <a:custGeom>
              <a:avLst/>
              <a:gdLst/>
              <a:ahLst/>
              <a:cxnLst/>
              <a:rect l="l" t="t" r="r" b="b"/>
              <a:pathLst>
                <a:path w="21616" h="67649" extrusionOk="0">
                  <a:moveTo>
                    <a:pt x="0" y="0"/>
                  </a:moveTo>
                  <a:lnTo>
                    <a:pt x="0" y="55140"/>
                  </a:lnTo>
                  <a:lnTo>
                    <a:pt x="21616" y="67649"/>
                  </a:lnTo>
                  <a:lnTo>
                    <a:pt x="21616" y="12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9F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7"/>
            <p:cNvSpPr/>
            <p:nvPr/>
          </p:nvSpPr>
          <p:spPr>
            <a:xfrm>
              <a:off x="6201060" y="3967042"/>
              <a:ext cx="214084" cy="672441"/>
            </a:xfrm>
            <a:custGeom>
              <a:avLst/>
              <a:gdLst/>
              <a:ahLst/>
              <a:cxnLst/>
              <a:rect l="l" t="t" r="r" b="b"/>
              <a:pathLst>
                <a:path w="21516" h="67582" extrusionOk="0">
                  <a:moveTo>
                    <a:pt x="21516" y="0"/>
                  </a:moveTo>
                  <a:lnTo>
                    <a:pt x="1" y="12409"/>
                  </a:lnTo>
                  <a:lnTo>
                    <a:pt x="1" y="67582"/>
                  </a:lnTo>
                  <a:lnTo>
                    <a:pt x="21516" y="55140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7"/>
            <p:cNvSpPr/>
            <p:nvPr/>
          </p:nvSpPr>
          <p:spPr>
            <a:xfrm>
              <a:off x="6258477" y="4054318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574"/>
                  </a:lnTo>
                  <a:lnTo>
                    <a:pt x="10108" y="2770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17"/>
            <p:cNvSpPr/>
            <p:nvPr/>
          </p:nvSpPr>
          <p:spPr>
            <a:xfrm>
              <a:off x="6225286" y="4117714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7"/>
            <p:cNvSpPr/>
            <p:nvPr/>
          </p:nvSpPr>
          <p:spPr>
            <a:xfrm>
              <a:off x="6368655" y="4035076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7"/>
            <p:cNvSpPr/>
            <p:nvPr/>
          </p:nvSpPr>
          <p:spPr>
            <a:xfrm>
              <a:off x="6258477" y="4100452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7"/>
            <p:cNvSpPr/>
            <p:nvPr/>
          </p:nvSpPr>
          <p:spPr>
            <a:xfrm>
              <a:off x="6225286" y="4164178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17"/>
            <p:cNvSpPr/>
            <p:nvPr/>
          </p:nvSpPr>
          <p:spPr>
            <a:xfrm>
              <a:off x="6368655" y="4081201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7"/>
            <p:cNvSpPr/>
            <p:nvPr/>
          </p:nvSpPr>
          <p:spPr>
            <a:xfrm>
              <a:off x="6258477" y="4146916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573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17"/>
            <p:cNvSpPr/>
            <p:nvPr/>
          </p:nvSpPr>
          <p:spPr>
            <a:xfrm>
              <a:off x="6225286" y="4210302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7"/>
            <p:cNvSpPr/>
            <p:nvPr/>
          </p:nvSpPr>
          <p:spPr>
            <a:xfrm>
              <a:off x="6368655" y="4127664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369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17"/>
            <p:cNvSpPr/>
            <p:nvPr/>
          </p:nvSpPr>
          <p:spPr>
            <a:xfrm>
              <a:off x="6258477" y="4193050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0"/>
                  </a:moveTo>
                  <a:lnTo>
                    <a:pt x="0" y="5838"/>
                  </a:lnTo>
                  <a:lnTo>
                    <a:pt x="0" y="8606"/>
                  </a:lnTo>
                  <a:lnTo>
                    <a:pt x="10108" y="2769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7"/>
            <p:cNvSpPr/>
            <p:nvPr/>
          </p:nvSpPr>
          <p:spPr>
            <a:xfrm>
              <a:off x="6225286" y="4256766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2" y="1"/>
                  </a:moveTo>
                  <a:lnTo>
                    <a:pt x="1" y="1369"/>
                  </a:lnTo>
                  <a:lnTo>
                    <a:pt x="1" y="4137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7"/>
            <p:cNvSpPr/>
            <p:nvPr/>
          </p:nvSpPr>
          <p:spPr>
            <a:xfrm>
              <a:off x="6368655" y="4173799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70"/>
                  </a:lnTo>
                  <a:lnTo>
                    <a:pt x="2403" y="2769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7"/>
            <p:cNvSpPr/>
            <p:nvPr/>
          </p:nvSpPr>
          <p:spPr>
            <a:xfrm>
              <a:off x="6258477" y="4239514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0"/>
                  </a:moveTo>
                  <a:lnTo>
                    <a:pt x="0" y="5838"/>
                  </a:lnTo>
                  <a:lnTo>
                    <a:pt x="0" y="8573"/>
                  </a:lnTo>
                  <a:lnTo>
                    <a:pt x="10108" y="2769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7"/>
            <p:cNvSpPr/>
            <p:nvPr/>
          </p:nvSpPr>
          <p:spPr>
            <a:xfrm>
              <a:off x="6225286" y="4302900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7"/>
            <p:cNvSpPr/>
            <p:nvPr/>
          </p:nvSpPr>
          <p:spPr>
            <a:xfrm>
              <a:off x="6368655" y="4220262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7"/>
            <p:cNvSpPr/>
            <p:nvPr/>
          </p:nvSpPr>
          <p:spPr>
            <a:xfrm>
              <a:off x="6258477" y="4285977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0"/>
                  </a:moveTo>
                  <a:lnTo>
                    <a:pt x="0" y="5804"/>
                  </a:lnTo>
                  <a:lnTo>
                    <a:pt x="0" y="8573"/>
                  </a:lnTo>
                  <a:lnTo>
                    <a:pt x="10108" y="2736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7"/>
            <p:cNvSpPr/>
            <p:nvPr/>
          </p:nvSpPr>
          <p:spPr>
            <a:xfrm>
              <a:off x="6225286" y="4349364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2" y="2769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7"/>
            <p:cNvSpPr/>
            <p:nvPr/>
          </p:nvSpPr>
          <p:spPr>
            <a:xfrm>
              <a:off x="6368655" y="4266397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3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3" y="2769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7"/>
            <p:cNvSpPr/>
            <p:nvPr/>
          </p:nvSpPr>
          <p:spPr>
            <a:xfrm>
              <a:off x="6258477" y="4332102"/>
              <a:ext cx="100575" cy="85650"/>
            </a:xfrm>
            <a:custGeom>
              <a:avLst/>
              <a:gdLst/>
              <a:ahLst/>
              <a:cxnLst/>
              <a:rect l="l" t="t" r="r" b="b"/>
              <a:pathLst>
                <a:path w="10108" h="8608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70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7"/>
            <p:cNvSpPr/>
            <p:nvPr/>
          </p:nvSpPr>
          <p:spPr>
            <a:xfrm>
              <a:off x="6225286" y="4395498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7"/>
            <p:cNvSpPr/>
            <p:nvPr/>
          </p:nvSpPr>
          <p:spPr>
            <a:xfrm>
              <a:off x="6368655" y="4312860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3" y="2769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7"/>
            <p:cNvSpPr/>
            <p:nvPr/>
          </p:nvSpPr>
          <p:spPr>
            <a:xfrm>
              <a:off x="6258477" y="4378565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05"/>
                  </a:lnTo>
                  <a:lnTo>
                    <a:pt x="0" y="8574"/>
                  </a:lnTo>
                  <a:lnTo>
                    <a:pt x="10108" y="2736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7"/>
            <p:cNvSpPr/>
            <p:nvPr/>
          </p:nvSpPr>
          <p:spPr>
            <a:xfrm>
              <a:off x="6225286" y="4441962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36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7"/>
            <p:cNvSpPr/>
            <p:nvPr/>
          </p:nvSpPr>
          <p:spPr>
            <a:xfrm>
              <a:off x="6368655" y="4358985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7"/>
            <p:cNvSpPr/>
            <p:nvPr/>
          </p:nvSpPr>
          <p:spPr>
            <a:xfrm>
              <a:off x="6258477" y="4424700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7"/>
            <p:cNvSpPr/>
            <p:nvPr/>
          </p:nvSpPr>
          <p:spPr>
            <a:xfrm>
              <a:off x="6225286" y="4488086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7"/>
            <p:cNvSpPr/>
            <p:nvPr/>
          </p:nvSpPr>
          <p:spPr>
            <a:xfrm>
              <a:off x="6368655" y="4405448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7"/>
            <p:cNvSpPr/>
            <p:nvPr/>
          </p:nvSpPr>
          <p:spPr>
            <a:xfrm>
              <a:off x="5986006" y="3842587"/>
              <a:ext cx="429153" cy="247934"/>
            </a:xfrm>
            <a:custGeom>
              <a:avLst/>
              <a:gdLst/>
              <a:ahLst/>
              <a:cxnLst/>
              <a:rect l="l" t="t" r="r" b="b"/>
              <a:pathLst>
                <a:path w="43131" h="24918" extrusionOk="0">
                  <a:moveTo>
                    <a:pt x="21482" y="0"/>
                  </a:moveTo>
                  <a:lnTo>
                    <a:pt x="0" y="12409"/>
                  </a:lnTo>
                  <a:lnTo>
                    <a:pt x="21616" y="24918"/>
                  </a:lnTo>
                  <a:lnTo>
                    <a:pt x="43131" y="12509"/>
                  </a:lnTo>
                  <a:lnTo>
                    <a:pt x="21482" y="0"/>
                  </a:lnTo>
                  <a:close/>
                </a:path>
              </a:pathLst>
            </a:custGeom>
            <a:solidFill>
              <a:srgbClr val="FDDC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7"/>
            <p:cNvSpPr/>
            <p:nvPr/>
          </p:nvSpPr>
          <p:spPr>
            <a:xfrm>
              <a:off x="6013546" y="3858516"/>
              <a:ext cx="374070" cy="216074"/>
            </a:xfrm>
            <a:custGeom>
              <a:avLst/>
              <a:gdLst/>
              <a:ahLst/>
              <a:cxnLst/>
              <a:rect l="l" t="t" r="r" b="b"/>
              <a:pathLst>
                <a:path w="37595" h="21716" extrusionOk="0">
                  <a:moveTo>
                    <a:pt x="18714" y="0"/>
                  </a:moveTo>
                  <a:lnTo>
                    <a:pt x="1" y="10808"/>
                  </a:lnTo>
                  <a:lnTo>
                    <a:pt x="18848" y="21716"/>
                  </a:lnTo>
                  <a:lnTo>
                    <a:pt x="37594" y="10908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7"/>
            <p:cNvSpPr/>
            <p:nvPr/>
          </p:nvSpPr>
          <p:spPr>
            <a:xfrm>
              <a:off x="6200065" y="3858516"/>
              <a:ext cx="187538" cy="115181"/>
            </a:xfrm>
            <a:custGeom>
              <a:avLst/>
              <a:gdLst/>
              <a:ahLst/>
              <a:cxnLst/>
              <a:rect l="l" t="t" r="r" b="b"/>
              <a:pathLst>
                <a:path w="18848" h="11576" extrusionOk="0">
                  <a:moveTo>
                    <a:pt x="1" y="0"/>
                  </a:moveTo>
                  <a:lnTo>
                    <a:pt x="1" y="1401"/>
                  </a:lnTo>
                  <a:lnTo>
                    <a:pt x="17646" y="11575"/>
                  </a:lnTo>
                  <a:lnTo>
                    <a:pt x="18847" y="109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7"/>
            <p:cNvSpPr/>
            <p:nvPr/>
          </p:nvSpPr>
          <p:spPr>
            <a:xfrm>
              <a:off x="6013546" y="3858516"/>
              <a:ext cx="186543" cy="114515"/>
            </a:xfrm>
            <a:custGeom>
              <a:avLst/>
              <a:gdLst/>
              <a:ahLst/>
              <a:cxnLst/>
              <a:rect l="l" t="t" r="r" b="b"/>
              <a:pathLst>
                <a:path w="18748" h="11509" extrusionOk="0">
                  <a:moveTo>
                    <a:pt x="18748" y="0"/>
                  </a:moveTo>
                  <a:lnTo>
                    <a:pt x="1" y="10808"/>
                  </a:lnTo>
                  <a:lnTo>
                    <a:pt x="1202" y="11508"/>
                  </a:lnTo>
                  <a:lnTo>
                    <a:pt x="18748" y="1401"/>
                  </a:lnTo>
                  <a:lnTo>
                    <a:pt x="18748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7"/>
            <p:cNvSpPr/>
            <p:nvPr/>
          </p:nvSpPr>
          <p:spPr>
            <a:xfrm>
              <a:off x="6200732" y="4032419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0"/>
                  </a:moveTo>
                  <a:lnTo>
                    <a:pt x="0" y="901"/>
                  </a:lnTo>
                  <a:lnTo>
                    <a:pt x="0" y="2702"/>
                  </a:lnTo>
                  <a:lnTo>
                    <a:pt x="1568" y="1802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7"/>
            <p:cNvSpPr/>
            <p:nvPr/>
          </p:nvSpPr>
          <p:spPr>
            <a:xfrm>
              <a:off x="6185459" y="4014501"/>
              <a:ext cx="15283" cy="44815"/>
            </a:xfrm>
            <a:custGeom>
              <a:avLst/>
              <a:gdLst/>
              <a:ahLst/>
              <a:cxnLst/>
              <a:rect l="l" t="t" r="r" b="b"/>
              <a:pathLst>
                <a:path w="1536" h="4504" extrusionOk="0">
                  <a:moveTo>
                    <a:pt x="1" y="0"/>
                  </a:moveTo>
                  <a:lnTo>
                    <a:pt x="1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7"/>
            <p:cNvSpPr/>
            <p:nvPr/>
          </p:nvSpPr>
          <p:spPr>
            <a:xfrm>
              <a:off x="6185459" y="4014501"/>
              <a:ext cx="15283" cy="44815"/>
            </a:xfrm>
            <a:custGeom>
              <a:avLst/>
              <a:gdLst/>
              <a:ahLst/>
              <a:cxnLst/>
              <a:rect l="l" t="t" r="r" b="b"/>
              <a:pathLst>
                <a:path w="1536" h="4504" extrusionOk="0">
                  <a:moveTo>
                    <a:pt x="1" y="0"/>
                  </a:moveTo>
                  <a:lnTo>
                    <a:pt x="1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7"/>
            <p:cNvSpPr/>
            <p:nvPr/>
          </p:nvSpPr>
          <p:spPr>
            <a:xfrm>
              <a:off x="6185459" y="4005536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0"/>
                  </a:moveTo>
                  <a:lnTo>
                    <a:pt x="1" y="901"/>
                  </a:lnTo>
                  <a:lnTo>
                    <a:pt x="1535" y="3603"/>
                  </a:lnTo>
                  <a:lnTo>
                    <a:pt x="3103" y="2702"/>
                  </a:lnTo>
                  <a:lnTo>
                    <a:pt x="1535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7"/>
            <p:cNvSpPr/>
            <p:nvPr/>
          </p:nvSpPr>
          <p:spPr>
            <a:xfrm>
              <a:off x="6231922" y="4014501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9" y="0"/>
                  </a:moveTo>
                  <a:lnTo>
                    <a:pt x="1" y="901"/>
                  </a:lnTo>
                  <a:lnTo>
                    <a:pt x="1" y="2702"/>
                  </a:lnTo>
                  <a:lnTo>
                    <a:pt x="1569" y="1801"/>
                  </a:lnTo>
                  <a:lnTo>
                    <a:pt x="15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7"/>
            <p:cNvSpPr/>
            <p:nvPr/>
          </p:nvSpPr>
          <p:spPr>
            <a:xfrm>
              <a:off x="6216332" y="3996572"/>
              <a:ext cx="15602" cy="44825"/>
            </a:xfrm>
            <a:custGeom>
              <a:avLst/>
              <a:gdLst/>
              <a:ahLst/>
              <a:cxnLst/>
              <a:rect l="l" t="t" r="r" b="b"/>
              <a:pathLst>
                <a:path w="1568" h="4505" extrusionOk="0">
                  <a:moveTo>
                    <a:pt x="0" y="1"/>
                  </a:moveTo>
                  <a:lnTo>
                    <a:pt x="33" y="3603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7"/>
            <p:cNvSpPr/>
            <p:nvPr/>
          </p:nvSpPr>
          <p:spPr>
            <a:xfrm>
              <a:off x="6216332" y="3996572"/>
              <a:ext cx="15602" cy="44825"/>
            </a:xfrm>
            <a:custGeom>
              <a:avLst/>
              <a:gdLst/>
              <a:ahLst/>
              <a:cxnLst/>
              <a:rect l="l" t="t" r="r" b="b"/>
              <a:pathLst>
                <a:path w="1568" h="4505" extrusionOk="0">
                  <a:moveTo>
                    <a:pt x="0" y="1"/>
                  </a:moveTo>
                  <a:lnTo>
                    <a:pt x="33" y="3603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7"/>
            <p:cNvSpPr/>
            <p:nvPr/>
          </p:nvSpPr>
          <p:spPr>
            <a:xfrm>
              <a:off x="6216332" y="3987618"/>
              <a:ext cx="31203" cy="35850"/>
            </a:xfrm>
            <a:custGeom>
              <a:avLst/>
              <a:gdLst/>
              <a:ahLst/>
              <a:cxnLst/>
              <a:rect l="l" t="t" r="r" b="b"/>
              <a:pathLst>
                <a:path w="3136" h="3603" extrusionOk="0">
                  <a:moveTo>
                    <a:pt x="1568" y="0"/>
                  </a:moveTo>
                  <a:lnTo>
                    <a:pt x="0" y="901"/>
                  </a:lnTo>
                  <a:lnTo>
                    <a:pt x="1568" y="3603"/>
                  </a:lnTo>
                  <a:lnTo>
                    <a:pt x="3136" y="2702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7"/>
            <p:cNvSpPr/>
            <p:nvPr/>
          </p:nvSpPr>
          <p:spPr>
            <a:xfrm>
              <a:off x="6262795" y="3996572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1"/>
                  </a:moveTo>
                  <a:lnTo>
                    <a:pt x="0" y="901"/>
                  </a:lnTo>
                  <a:lnTo>
                    <a:pt x="0" y="2703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7"/>
            <p:cNvSpPr/>
            <p:nvPr/>
          </p:nvSpPr>
          <p:spPr>
            <a:xfrm>
              <a:off x="6247523" y="3978653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1" y="1"/>
                  </a:moveTo>
                  <a:lnTo>
                    <a:pt x="1" y="3603"/>
                  </a:lnTo>
                  <a:lnTo>
                    <a:pt x="1535" y="4504"/>
                  </a:lnTo>
                  <a:lnTo>
                    <a:pt x="1535" y="27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7"/>
            <p:cNvSpPr/>
            <p:nvPr/>
          </p:nvSpPr>
          <p:spPr>
            <a:xfrm>
              <a:off x="6247523" y="3978653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1" y="1"/>
                  </a:moveTo>
                  <a:lnTo>
                    <a:pt x="1" y="3603"/>
                  </a:lnTo>
                  <a:lnTo>
                    <a:pt x="1535" y="4504"/>
                  </a:lnTo>
                  <a:lnTo>
                    <a:pt x="1535" y="27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7"/>
            <p:cNvSpPr/>
            <p:nvPr/>
          </p:nvSpPr>
          <p:spPr>
            <a:xfrm>
              <a:off x="6247523" y="3969689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1"/>
                  </a:moveTo>
                  <a:lnTo>
                    <a:pt x="1" y="902"/>
                  </a:lnTo>
                  <a:lnTo>
                    <a:pt x="1535" y="3603"/>
                  </a:lnTo>
                  <a:lnTo>
                    <a:pt x="3103" y="270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7"/>
            <p:cNvSpPr/>
            <p:nvPr/>
          </p:nvSpPr>
          <p:spPr>
            <a:xfrm>
              <a:off x="6293986" y="3978653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8" y="1"/>
                  </a:moveTo>
                  <a:lnTo>
                    <a:pt x="1" y="901"/>
                  </a:lnTo>
                  <a:lnTo>
                    <a:pt x="1" y="2702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7"/>
            <p:cNvSpPr/>
            <p:nvPr/>
          </p:nvSpPr>
          <p:spPr>
            <a:xfrm>
              <a:off x="6278724" y="3960735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0" y="0"/>
                  </a:moveTo>
                  <a:lnTo>
                    <a:pt x="0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7"/>
            <p:cNvSpPr/>
            <p:nvPr/>
          </p:nvSpPr>
          <p:spPr>
            <a:xfrm>
              <a:off x="6278724" y="3960735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0" y="0"/>
                  </a:moveTo>
                  <a:lnTo>
                    <a:pt x="0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" name="Google Shape;257;p17"/>
            <p:cNvSpPr/>
            <p:nvPr/>
          </p:nvSpPr>
          <p:spPr>
            <a:xfrm>
              <a:off x="6278724" y="3951770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1"/>
                  </a:moveTo>
                  <a:lnTo>
                    <a:pt x="0" y="901"/>
                  </a:lnTo>
                  <a:lnTo>
                    <a:pt x="1535" y="3603"/>
                  </a:lnTo>
                  <a:lnTo>
                    <a:pt x="3102" y="270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" name="Google Shape;258;p17"/>
            <p:cNvSpPr/>
            <p:nvPr/>
          </p:nvSpPr>
          <p:spPr>
            <a:xfrm>
              <a:off x="6138996" y="3996244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9" y="0"/>
                  </a:moveTo>
                  <a:lnTo>
                    <a:pt x="1" y="868"/>
                  </a:lnTo>
                  <a:lnTo>
                    <a:pt x="1" y="2702"/>
                  </a:lnTo>
                  <a:lnTo>
                    <a:pt x="1569" y="1802"/>
                  </a:lnTo>
                  <a:lnTo>
                    <a:pt x="15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17"/>
            <p:cNvSpPr/>
            <p:nvPr/>
          </p:nvSpPr>
          <p:spPr>
            <a:xfrm>
              <a:off x="6123406" y="3978325"/>
              <a:ext cx="15602" cy="44815"/>
            </a:xfrm>
            <a:custGeom>
              <a:avLst/>
              <a:gdLst/>
              <a:ahLst/>
              <a:cxnLst/>
              <a:rect l="l" t="t" r="r" b="b"/>
              <a:pathLst>
                <a:path w="1568" h="4504" extrusionOk="0">
                  <a:moveTo>
                    <a:pt x="0" y="0"/>
                  </a:moveTo>
                  <a:lnTo>
                    <a:pt x="0" y="3569"/>
                  </a:lnTo>
                  <a:lnTo>
                    <a:pt x="1568" y="4503"/>
                  </a:lnTo>
                  <a:lnTo>
                    <a:pt x="1568" y="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0" name="Google Shape;260;p17"/>
            <p:cNvSpPr/>
            <p:nvPr/>
          </p:nvSpPr>
          <p:spPr>
            <a:xfrm>
              <a:off x="6123406" y="3978325"/>
              <a:ext cx="15602" cy="44815"/>
            </a:xfrm>
            <a:custGeom>
              <a:avLst/>
              <a:gdLst/>
              <a:ahLst/>
              <a:cxnLst/>
              <a:rect l="l" t="t" r="r" b="b"/>
              <a:pathLst>
                <a:path w="1568" h="4504" extrusionOk="0">
                  <a:moveTo>
                    <a:pt x="0" y="0"/>
                  </a:moveTo>
                  <a:lnTo>
                    <a:pt x="0" y="3569"/>
                  </a:lnTo>
                  <a:lnTo>
                    <a:pt x="1568" y="4503"/>
                  </a:lnTo>
                  <a:lnTo>
                    <a:pt x="1568" y="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17"/>
            <p:cNvSpPr/>
            <p:nvPr/>
          </p:nvSpPr>
          <p:spPr>
            <a:xfrm>
              <a:off x="6123406" y="3969361"/>
              <a:ext cx="31203" cy="35521"/>
            </a:xfrm>
            <a:custGeom>
              <a:avLst/>
              <a:gdLst/>
              <a:ahLst/>
              <a:cxnLst/>
              <a:rect l="l" t="t" r="r" b="b"/>
              <a:pathLst>
                <a:path w="3136" h="3570" extrusionOk="0">
                  <a:moveTo>
                    <a:pt x="1568" y="1"/>
                  </a:moveTo>
                  <a:lnTo>
                    <a:pt x="0" y="901"/>
                  </a:lnTo>
                  <a:lnTo>
                    <a:pt x="1568" y="3570"/>
                  </a:lnTo>
                  <a:lnTo>
                    <a:pt x="3136" y="27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2" name="Google Shape;262;p17"/>
            <p:cNvSpPr/>
            <p:nvPr/>
          </p:nvSpPr>
          <p:spPr>
            <a:xfrm>
              <a:off x="6170197" y="3977987"/>
              <a:ext cx="15273" cy="26895"/>
            </a:xfrm>
            <a:custGeom>
              <a:avLst/>
              <a:gdLst/>
              <a:ahLst/>
              <a:cxnLst/>
              <a:rect l="l" t="t" r="r" b="b"/>
              <a:pathLst>
                <a:path w="1535" h="2703" extrusionOk="0">
                  <a:moveTo>
                    <a:pt x="1535" y="1"/>
                  </a:moveTo>
                  <a:lnTo>
                    <a:pt x="0" y="901"/>
                  </a:lnTo>
                  <a:lnTo>
                    <a:pt x="0" y="2703"/>
                  </a:lnTo>
                  <a:lnTo>
                    <a:pt x="1535" y="1802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17"/>
            <p:cNvSpPr/>
            <p:nvPr/>
          </p:nvSpPr>
          <p:spPr>
            <a:xfrm>
              <a:off x="6154597" y="3960396"/>
              <a:ext cx="15612" cy="44486"/>
            </a:xfrm>
            <a:custGeom>
              <a:avLst/>
              <a:gdLst/>
              <a:ahLst/>
              <a:cxnLst/>
              <a:rect l="l" t="t" r="r" b="b"/>
              <a:pathLst>
                <a:path w="1569" h="4471" extrusionOk="0">
                  <a:moveTo>
                    <a:pt x="1" y="1"/>
                  </a:moveTo>
                  <a:lnTo>
                    <a:pt x="1" y="3570"/>
                  </a:lnTo>
                  <a:lnTo>
                    <a:pt x="1568" y="4471"/>
                  </a:lnTo>
                  <a:lnTo>
                    <a:pt x="1568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17"/>
            <p:cNvSpPr/>
            <p:nvPr/>
          </p:nvSpPr>
          <p:spPr>
            <a:xfrm>
              <a:off x="6154597" y="3960396"/>
              <a:ext cx="15612" cy="44486"/>
            </a:xfrm>
            <a:custGeom>
              <a:avLst/>
              <a:gdLst/>
              <a:ahLst/>
              <a:cxnLst/>
              <a:rect l="l" t="t" r="r" b="b"/>
              <a:pathLst>
                <a:path w="1569" h="4471" extrusionOk="0">
                  <a:moveTo>
                    <a:pt x="1" y="1"/>
                  </a:moveTo>
                  <a:lnTo>
                    <a:pt x="1" y="3570"/>
                  </a:lnTo>
                  <a:lnTo>
                    <a:pt x="1568" y="4471"/>
                  </a:lnTo>
                  <a:lnTo>
                    <a:pt x="1568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5" name="Google Shape;265;p17"/>
            <p:cNvSpPr/>
            <p:nvPr/>
          </p:nvSpPr>
          <p:spPr>
            <a:xfrm>
              <a:off x="6154597" y="3951442"/>
              <a:ext cx="30875" cy="35521"/>
            </a:xfrm>
            <a:custGeom>
              <a:avLst/>
              <a:gdLst/>
              <a:ahLst/>
              <a:cxnLst/>
              <a:rect l="l" t="t" r="r" b="b"/>
              <a:pathLst>
                <a:path w="3103" h="3570" extrusionOk="0">
                  <a:moveTo>
                    <a:pt x="1568" y="0"/>
                  </a:moveTo>
                  <a:lnTo>
                    <a:pt x="1" y="901"/>
                  </a:lnTo>
                  <a:lnTo>
                    <a:pt x="1568" y="3569"/>
                  </a:lnTo>
                  <a:lnTo>
                    <a:pt x="3103" y="2669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" name="Google Shape;266;p17"/>
            <p:cNvSpPr/>
            <p:nvPr/>
          </p:nvSpPr>
          <p:spPr>
            <a:xfrm>
              <a:off x="6201060" y="3960396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8" y="1"/>
                  </a:moveTo>
                  <a:lnTo>
                    <a:pt x="1" y="868"/>
                  </a:lnTo>
                  <a:lnTo>
                    <a:pt x="1" y="2703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17"/>
            <p:cNvSpPr/>
            <p:nvPr/>
          </p:nvSpPr>
          <p:spPr>
            <a:xfrm>
              <a:off x="6185459" y="3942478"/>
              <a:ext cx="15612" cy="44815"/>
            </a:xfrm>
            <a:custGeom>
              <a:avLst/>
              <a:gdLst/>
              <a:ahLst/>
              <a:cxnLst/>
              <a:rect l="l" t="t" r="r" b="b"/>
              <a:pathLst>
                <a:path w="1569" h="4504" extrusionOk="0">
                  <a:moveTo>
                    <a:pt x="1" y="1"/>
                  </a:moveTo>
                  <a:lnTo>
                    <a:pt x="34" y="3570"/>
                  </a:lnTo>
                  <a:lnTo>
                    <a:pt x="1569" y="4504"/>
                  </a:lnTo>
                  <a:lnTo>
                    <a:pt x="1569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8" name="Google Shape;268;p17"/>
            <p:cNvSpPr/>
            <p:nvPr/>
          </p:nvSpPr>
          <p:spPr>
            <a:xfrm>
              <a:off x="6185459" y="3942478"/>
              <a:ext cx="15612" cy="44815"/>
            </a:xfrm>
            <a:custGeom>
              <a:avLst/>
              <a:gdLst/>
              <a:ahLst/>
              <a:cxnLst/>
              <a:rect l="l" t="t" r="r" b="b"/>
              <a:pathLst>
                <a:path w="1569" h="4504" extrusionOk="0">
                  <a:moveTo>
                    <a:pt x="1" y="1"/>
                  </a:moveTo>
                  <a:lnTo>
                    <a:pt x="34" y="3570"/>
                  </a:lnTo>
                  <a:lnTo>
                    <a:pt x="1569" y="4504"/>
                  </a:lnTo>
                  <a:lnTo>
                    <a:pt x="1569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17"/>
            <p:cNvSpPr/>
            <p:nvPr/>
          </p:nvSpPr>
          <p:spPr>
            <a:xfrm>
              <a:off x="6185459" y="3933513"/>
              <a:ext cx="31213" cy="35531"/>
            </a:xfrm>
            <a:custGeom>
              <a:avLst/>
              <a:gdLst/>
              <a:ahLst/>
              <a:cxnLst/>
              <a:rect l="l" t="t" r="r" b="b"/>
              <a:pathLst>
                <a:path w="3137" h="3571" extrusionOk="0">
                  <a:moveTo>
                    <a:pt x="1569" y="1"/>
                  </a:moveTo>
                  <a:lnTo>
                    <a:pt x="1" y="902"/>
                  </a:lnTo>
                  <a:lnTo>
                    <a:pt x="1569" y="3570"/>
                  </a:lnTo>
                  <a:lnTo>
                    <a:pt x="3136" y="2703"/>
                  </a:lnTo>
                  <a:lnTo>
                    <a:pt x="1569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17"/>
            <p:cNvSpPr/>
            <p:nvPr/>
          </p:nvSpPr>
          <p:spPr>
            <a:xfrm>
              <a:off x="6232261" y="3942149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0"/>
                  </a:moveTo>
                  <a:lnTo>
                    <a:pt x="0" y="901"/>
                  </a:lnTo>
                  <a:lnTo>
                    <a:pt x="0" y="2702"/>
                  </a:lnTo>
                  <a:lnTo>
                    <a:pt x="1568" y="1835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17"/>
            <p:cNvSpPr/>
            <p:nvPr/>
          </p:nvSpPr>
          <p:spPr>
            <a:xfrm>
              <a:off x="6216660" y="3924221"/>
              <a:ext cx="15612" cy="44825"/>
            </a:xfrm>
            <a:custGeom>
              <a:avLst/>
              <a:gdLst/>
              <a:ahLst/>
              <a:cxnLst/>
              <a:rect l="l" t="t" r="r" b="b"/>
              <a:pathLst>
                <a:path w="1569" h="4505" extrusionOk="0">
                  <a:moveTo>
                    <a:pt x="0" y="1"/>
                  </a:moveTo>
                  <a:lnTo>
                    <a:pt x="0" y="3604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2" name="Google Shape;272;p17"/>
            <p:cNvSpPr/>
            <p:nvPr/>
          </p:nvSpPr>
          <p:spPr>
            <a:xfrm>
              <a:off x="6216660" y="3924221"/>
              <a:ext cx="15612" cy="44825"/>
            </a:xfrm>
            <a:custGeom>
              <a:avLst/>
              <a:gdLst/>
              <a:ahLst/>
              <a:cxnLst/>
              <a:rect l="l" t="t" r="r" b="b"/>
              <a:pathLst>
                <a:path w="1569" h="4505" extrusionOk="0">
                  <a:moveTo>
                    <a:pt x="0" y="1"/>
                  </a:moveTo>
                  <a:lnTo>
                    <a:pt x="0" y="3604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73;p17"/>
            <p:cNvSpPr/>
            <p:nvPr/>
          </p:nvSpPr>
          <p:spPr>
            <a:xfrm>
              <a:off x="6216660" y="3915595"/>
              <a:ext cx="31203" cy="35521"/>
            </a:xfrm>
            <a:custGeom>
              <a:avLst/>
              <a:gdLst/>
              <a:ahLst/>
              <a:cxnLst/>
              <a:rect l="l" t="t" r="r" b="b"/>
              <a:pathLst>
                <a:path w="3136" h="3570" extrusionOk="0">
                  <a:moveTo>
                    <a:pt x="1568" y="1"/>
                  </a:moveTo>
                  <a:lnTo>
                    <a:pt x="0" y="868"/>
                  </a:lnTo>
                  <a:lnTo>
                    <a:pt x="1568" y="3570"/>
                  </a:lnTo>
                  <a:lnTo>
                    <a:pt x="3136" y="2669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75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756" y="4733517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" name="Google Shape;62;p17"/>
          <p:cNvSpPr txBox="1">
            <a:spLocks/>
          </p:cNvSpPr>
          <p:nvPr/>
        </p:nvSpPr>
        <p:spPr>
          <a:xfrm>
            <a:off x="4515272" y="34204"/>
            <a:ext cx="3851081" cy="4025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16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048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Roboto"/>
              <a:buNone/>
              <a:defRPr sz="2800" b="0" i="0" u="none" strike="noStrike" cap="none">
                <a:solidFill>
                  <a:srgbClr val="434343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 smtClean="0"/>
              <a:t>Final bachelor degree project</a:t>
            </a:r>
          </a:p>
          <a:p>
            <a:pPr marL="0" indent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107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22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INDEX</a:t>
            </a:r>
            <a:endParaRPr dirty="0"/>
          </a:p>
        </p:txBody>
      </p:sp>
      <p:sp>
        <p:nvSpPr>
          <p:cNvPr id="337" name="Google Shape;492;p22"/>
          <p:cNvSpPr/>
          <p:nvPr/>
        </p:nvSpPr>
        <p:spPr>
          <a:xfrm>
            <a:off x="5860446" y="1547225"/>
            <a:ext cx="992357" cy="248729"/>
          </a:xfrm>
          <a:custGeom>
            <a:avLst/>
            <a:gdLst/>
            <a:ahLst/>
            <a:cxnLst/>
            <a:rect l="l" t="t" r="r" b="b"/>
            <a:pathLst>
              <a:path w="52305" h="13110" extrusionOk="0">
                <a:moveTo>
                  <a:pt x="20549" y="0"/>
                </a:moveTo>
                <a:cubicBezTo>
                  <a:pt x="16312" y="0"/>
                  <a:pt x="12543" y="2001"/>
                  <a:pt x="10141" y="5104"/>
                </a:cubicBezTo>
                <a:cubicBezTo>
                  <a:pt x="9541" y="4970"/>
                  <a:pt x="8907" y="4870"/>
                  <a:pt x="8207" y="4870"/>
                </a:cubicBezTo>
                <a:cubicBezTo>
                  <a:pt x="3670" y="4870"/>
                  <a:pt x="1" y="8573"/>
                  <a:pt x="1" y="13109"/>
                </a:cubicBezTo>
                <a:lnTo>
                  <a:pt x="52305" y="13109"/>
                </a:lnTo>
                <a:cubicBezTo>
                  <a:pt x="52305" y="10207"/>
                  <a:pt x="49970" y="7872"/>
                  <a:pt x="47101" y="7872"/>
                </a:cubicBezTo>
                <a:cubicBezTo>
                  <a:pt x="45767" y="7872"/>
                  <a:pt x="44533" y="8373"/>
                  <a:pt x="43599" y="9207"/>
                </a:cubicBezTo>
                <a:cubicBezTo>
                  <a:pt x="42231" y="6638"/>
                  <a:pt x="39496" y="4870"/>
                  <a:pt x="36393" y="4870"/>
                </a:cubicBezTo>
                <a:cubicBezTo>
                  <a:pt x="34659" y="4870"/>
                  <a:pt x="33058" y="5404"/>
                  <a:pt x="31757" y="6305"/>
                </a:cubicBezTo>
                <a:cubicBezTo>
                  <a:pt x="29455" y="2535"/>
                  <a:pt x="25286" y="0"/>
                  <a:pt x="2054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8" name="Google Shape;493;p22"/>
          <p:cNvSpPr/>
          <p:nvPr/>
        </p:nvSpPr>
        <p:spPr>
          <a:xfrm>
            <a:off x="5125916" y="2049152"/>
            <a:ext cx="894844" cy="223537"/>
          </a:xfrm>
          <a:custGeom>
            <a:avLst/>
            <a:gdLst/>
            <a:ahLst/>
            <a:cxnLst/>
            <a:rect l="l" t="t" r="r" b="b"/>
            <a:pathLst>
              <a:path w="42465" h="10608" extrusionOk="0">
                <a:moveTo>
                  <a:pt x="16679" y="0"/>
                </a:moveTo>
                <a:cubicBezTo>
                  <a:pt x="13243" y="0"/>
                  <a:pt x="10175" y="1601"/>
                  <a:pt x="8240" y="4137"/>
                </a:cubicBezTo>
                <a:cubicBezTo>
                  <a:pt x="7739" y="4037"/>
                  <a:pt x="7206" y="3936"/>
                  <a:pt x="6672" y="3936"/>
                </a:cubicBezTo>
                <a:cubicBezTo>
                  <a:pt x="2969" y="3936"/>
                  <a:pt x="1" y="6939"/>
                  <a:pt x="1" y="10608"/>
                </a:cubicBezTo>
                <a:lnTo>
                  <a:pt x="42464" y="10608"/>
                </a:lnTo>
                <a:cubicBezTo>
                  <a:pt x="42464" y="8273"/>
                  <a:pt x="40563" y="6372"/>
                  <a:pt x="38228" y="6372"/>
                </a:cubicBezTo>
                <a:cubicBezTo>
                  <a:pt x="37127" y="6372"/>
                  <a:pt x="36160" y="6805"/>
                  <a:pt x="35393" y="7472"/>
                </a:cubicBezTo>
                <a:cubicBezTo>
                  <a:pt x="34292" y="5371"/>
                  <a:pt x="32057" y="3936"/>
                  <a:pt x="29522" y="3936"/>
                </a:cubicBezTo>
                <a:cubicBezTo>
                  <a:pt x="28121" y="3936"/>
                  <a:pt x="26853" y="4370"/>
                  <a:pt x="25786" y="5104"/>
                </a:cubicBezTo>
                <a:cubicBezTo>
                  <a:pt x="23918" y="2035"/>
                  <a:pt x="20515" y="0"/>
                  <a:pt x="16679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494;p22"/>
          <p:cNvSpPr/>
          <p:nvPr/>
        </p:nvSpPr>
        <p:spPr>
          <a:xfrm>
            <a:off x="6488315" y="2440776"/>
            <a:ext cx="656016" cy="164145"/>
          </a:xfrm>
          <a:custGeom>
            <a:avLst/>
            <a:gdLst/>
            <a:ahLst/>
            <a:cxnLst/>
            <a:rect l="l" t="t" r="r" b="b"/>
            <a:pathLst>
              <a:path w="40797" h="10208" extrusionOk="0">
                <a:moveTo>
                  <a:pt x="16012" y="0"/>
                </a:moveTo>
                <a:cubicBezTo>
                  <a:pt x="12709" y="0"/>
                  <a:pt x="9774" y="1568"/>
                  <a:pt x="7906" y="3970"/>
                </a:cubicBezTo>
                <a:cubicBezTo>
                  <a:pt x="7439" y="3870"/>
                  <a:pt x="6905" y="3803"/>
                  <a:pt x="6405" y="3803"/>
                </a:cubicBezTo>
                <a:cubicBezTo>
                  <a:pt x="2869" y="3803"/>
                  <a:pt x="0" y="6672"/>
                  <a:pt x="0" y="10208"/>
                </a:cubicBezTo>
                <a:lnTo>
                  <a:pt x="40796" y="10208"/>
                </a:lnTo>
                <a:cubicBezTo>
                  <a:pt x="40796" y="7939"/>
                  <a:pt x="38995" y="6138"/>
                  <a:pt x="36727" y="6138"/>
                </a:cubicBezTo>
                <a:cubicBezTo>
                  <a:pt x="35693" y="6138"/>
                  <a:pt x="34725" y="6505"/>
                  <a:pt x="34025" y="7172"/>
                </a:cubicBezTo>
                <a:cubicBezTo>
                  <a:pt x="32924" y="5171"/>
                  <a:pt x="30822" y="3803"/>
                  <a:pt x="28387" y="3803"/>
                </a:cubicBezTo>
                <a:cubicBezTo>
                  <a:pt x="27020" y="3803"/>
                  <a:pt x="25785" y="4203"/>
                  <a:pt x="24751" y="4904"/>
                </a:cubicBezTo>
                <a:cubicBezTo>
                  <a:pt x="22983" y="1968"/>
                  <a:pt x="19714" y="0"/>
                  <a:pt x="16012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40" name="Google Shape;495;p22"/>
          <p:cNvGrpSpPr/>
          <p:nvPr/>
        </p:nvGrpSpPr>
        <p:grpSpPr>
          <a:xfrm>
            <a:off x="4897246" y="1922325"/>
            <a:ext cx="503315" cy="2501626"/>
            <a:chOff x="654775" y="1922325"/>
            <a:chExt cx="503315" cy="2501626"/>
          </a:xfrm>
        </p:grpSpPr>
        <p:sp>
          <p:nvSpPr>
            <p:cNvPr id="341" name="Google Shape;496;p22"/>
            <p:cNvSpPr/>
            <p:nvPr/>
          </p:nvSpPr>
          <p:spPr>
            <a:xfrm>
              <a:off x="654775" y="1922325"/>
              <a:ext cx="503315" cy="2501626"/>
            </a:xfrm>
            <a:custGeom>
              <a:avLst/>
              <a:gdLst/>
              <a:ahLst/>
              <a:cxnLst/>
              <a:rect l="l" t="t" r="r" b="b"/>
              <a:pathLst>
                <a:path w="35526" h="163185" extrusionOk="0">
                  <a:moveTo>
                    <a:pt x="0" y="1"/>
                  </a:moveTo>
                  <a:lnTo>
                    <a:pt x="0" y="163184"/>
                  </a:lnTo>
                  <a:lnTo>
                    <a:pt x="35525" y="163184"/>
                  </a:lnTo>
                  <a:lnTo>
                    <a:pt x="35525" y="1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497;p22"/>
            <p:cNvSpPr/>
            <p:nvPr/>
          </p:nvSpPr>
          <p:spPr>
            <a:xfrm>
              <a:off x="705818" y="1992409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498;p22"/>
            <p:cNvSpPr/>
            <p:nvPr/>
          </p:nvSpPr>
          <p:spPr>
            <a:xfrm>
              <a:off x="705818" y="2088072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499;p22"/>
            <p:cNvSpPr/>
            <p:nvPr/>
          </p:nvSpPr>
          <p:spPr>
            <a:xfrm>
              <a:off x="705818" y="2184242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500;p22"/>
            <p:cNvSpPr/>
            <p:nvPr/>
          </p:nvSpPr>
          <p:spPr>
            <a:xfrm>
              <a:off x="705818" y="2279905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501;p22"/>
            <p:cNvSpPr/>
            <p:nvPr/>
          </p:nvSpPr>
          <p:spPr>
            <a:xfrm>
              <a:off x="705818" y="237556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502;p22"/>
            <p:cNvSpPr/>
            <p:nvPr/>
          </p:nvSpPr>
          <p:spPr>
            <a:xfrm>
              <a:off x="705818" y="247121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503;p22"/>
            <p:cNvSpPr/>
            <p:nvPr/>
          </p:nvSpPr>
          <p:spPr>
            <a:xfrm>
              <a:off x="705818" y="256688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504;p22"/>
            <p:cNvSpPr/>
            <p:nvPr/>
          </p:nvSpPr>
          <p:spPr>
            <a:xfrm>
              <a:off x="705818" y="2662543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505;p22"/>
            <p:cNvSpPr/>
            <p:nvPr/>
          </p:nvSpPr>
          <p:spPr>
            <a:xfrm>
              <a:off x="705818" y="275820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506;p22"/>
            <p:cNvSpPr/>
            <p:nvPr/>
          </p:nvSpPr>
          <p:spPr>
            <a:xfrm>
              <a:off x="705818" y="2853870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507;p22"/>
            <p:cNvSpPr/>
            <p:nvPr/>
          </p:nvSpPr>
          <p:spPr>
            <a:xfrm>
              <a:off x="705818" y="2950039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508;p22"/>
            <p:cNvSpPr/>
            <p:nvPr/>
          </p:nvSpPr>
          <p:spPr>
            <a:xfrm>
              <a:off x="705818" y="3045702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509;p22"/>
            <p:cNvSpPr/>
            <p:nvPr/>
          </p:nvSpPr>
          <p:spPr>
            <a:xfrm>
              <a:off x="705818" y="314135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510;p22"/>
            <p:cNvSpPr/>
            <p:nvPr/>
          </p:nvSpPr>
          <p:spPr>
            <a:xfrm>
              <a:off x="705818" y="323701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511;p22"/>
            <p:cNvSpPr/>
            <p:nvPr/>
          </p:nvSpPr>
          <p:spPr>
            <a:xfrm>
              <a:off x="705818" y="3332677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512;p22"/>
            <p:cNvSpPr/>
            <p:nvPr/>
          </p:nvSpPr>
          <p:spPr>
            <a:xfrm>
              <a:off x="705818" y="3428340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2"/>
                  </a:lnTo>
                  <a:lnTo>
                    <a:pt x="28354" y="1802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513;p22"/>
            <p:cNvSpPr/>
            <p:nvPr/>
          </p:nvSpPr>
          <p:spPr>
            <a:xfrm>
              <a:off x="705818" y="352451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514;p22"/>
            <p:cNvSpPr/>
            <p:nvPr/>
          </p:nvSpPr>
          <p:spPr>
            <a:xfrm>
              <a:off x="705818" y="3620173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515;p22"/>
            <p:cNvSpPr/>
            <p:nvPr/>
          </p:nvSpPr>
          <p:spPr>
            <a:xfrm>
              <a:off x="705818" y="371583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516;p22"/>
            <p:cNvSpPr/>
            <p:nvPr/>
          </p:nvSpPr>
          <p:spPr>
            <a:xfrm>
              <a:off x="705818" y="381148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517;p22"/>
            <p:cNvSpPr/>
            <p:nvPr/>
          </p:nvSpPr>
          <p:spPr>
            <a:xfrm>
              <a:off x="705818" y="390714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518;p22"/>
            <p:cNvSpPr/>
            <p:nvPr/>
          </p:nvSpPr>
          <p:spPr>
            <a:xfrm>
              <a:off x="705818" y="4002811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519;p22"/>
            <p:cNvSpPr/>
            <p:nvPr/>
          </p:nvSpPr>
          <p:spPr>
            <a:xfrm>
              <a:off x="705818" y="409847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520;p22"/>
            <p:cNvSpPr/>
            <p:nvPr/>
          </p:nvSpPr>
          <p:spPr>
            <a:xfrm>
              <a:off x="705818" y="4194138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66" name="Google Shape;521;p22"/>
          <p:cNvGrpSpPr/>
          <p:nvPr/>
        </p:nvGrpSpPr>
        <p:grpSpPr>
          <a:xfrm>
            <a:off x="5579808" y="2497318"/>
            <a:ext cx="503329" cy="1926843"/>
            <a:chOff x="1337337" y="2497318"/>
            <a:chExt cx="503329" cy="1926843"/>
          </a:xfrm>
        </p:grpSpPr>
        <p:sp>
          <p:nvSpPr>
            <p:cNvPr id="367" name="Google Shape;522;p22"/>
            <p:cNvSpPr/>
            <p:nvPr/>
          </p:nvSpPr>
          <p:spPr>
            <a:xfrm>
              <a:off x="1337337" y="2497318"/>
              <a:ext cx="503329" cy="1926843"/>
            </a:xfrm>
            <a:custGeom>
              <a:avLst/>
              <a:gdLst/>
              <a:ahLst/>
              <a:cxnLst/>
              <a:rect l="l" t="t" r="r" b="b"/>
              <a:pathLst>
                <a:path w="35527" h="125691" extrusionOk="0">
                  <a:moveTo>
                    <a:pt x="1" y="0"/>
                  </a:moveTo>
                  <a:lnTo>
                    <a:pt x="1" y="125690"/>
                  </a:lnTo>
                  <a:lnTo>
                    <a:pt x="35526" y="125690"/>
                  </a:lnTo>
                  <a:lnTo>
                    <a:pt x="355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523;p22"/>
            <p:cNvSpPr/>
            <p:nvPr/>
          </p:nvSpPr>
          <p:spPr>
            <a:xfrm>
              <a:off x="1388394" y="2567401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524;p22"/>
            <p:cNvSpPr/>
            <p:nvPr/>
          </p:nvSpPr>
          <p:spPr>
            <a:xfrm>
              <a:off x="1388394" y="2663049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525;p22"/>
            <p:cNvSpPr/>
            <p:nvPr/>
          </p:nvSpPr>
          <p:spPr>
            <a:xfrm>
              <a:off x="1388394" y="2758712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526;p22"/>
            <p:cNvSpPr/>
            <p:nvPr/>
          </p:nvSpPr>
          <p:spPr>
            <a:xfrm>
              <a:off x="1388394" y="2854376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527;p22"/>
            <p:cNvSpPr/>
            <p:nvPr/>
          </p:nvSpPr>
          <p:spPr>
            <a:xfrm>
              <a:off x="1388394" y="2950545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528;p22"/>
            <p:cNvSpPr/>
            <p:nvPr/>
          </p:nvSpPr>
          <p:spPr>
            <a:xfrm>
              <a:off x="1388394" y="3046208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529;p22"/>
            <p:cNvSpPr/>
            <p:nvPr/>
          </p:nvSpPr>
          <p:spPr>
            <a:xfrm>
              <a:off x="1388394" y="3141872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530;p22"/>
            <p:cNvSpPr/>
            <p:nvPr/>
          </p:nvSpPr>
          <p:spPr>
            <a:xfrm>
              <a:off x="1388394" y="2662543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531;p22"/>
            <p:cNvSpPr/>
            <p:nvPr/>
          </p:nvSpPr>
          <p:spPr>
            <a:xfrm>
              <a:off x="1388394" y="2758206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532;p22"/>
            <p:cNvSpPr/>
            <p:nvPr/>
          </p:nvSpPr>
          <p:spPr>
            <a:xfrm>
              <a:off x="1388394" y="2853870"/>
              <a:ext cx="401705" cy="27625"/>
            </a:xfrm>
            <a:custGeom>
              <a:avLst/>
              <a:gdLst/>
              <a:ahLst/>
              <a:cxnLst/>
              <a:rect l="l" t="t" r="r" b="b"/>
              <a:pathLst>
                <a:path w="28354" h="1802" extrusionOk="0">
                  <a:moveTo>
                    <a:pt x="0" y="0"/>
                  </a:moveTo>
                  <a:lnTo>
                    <a:pt x="0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533;p22"/>
            <p:cNvSpPr/>
            <p:nvPr/>
          </p:nvSpPr>
          <p:spPr>
            <a:xfrm>
              <a:off x="1388394" y="2950039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534;p22"/>
            <p:cNvSpPr/>
            <p:nvPr/>
          </p:nvSpPr>
          <p:spPr>
            <a:xfrm>
              <a:off x="1388394" y="3045702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535;p22"/>
            <p:cNvSpPr/>
            <p:nvPr/>
          </p:nvSpPr>
          <p:spPr>
            <a:xfrm>
              <a:off x="1388394" y="3141350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536;p22"/>
            <p:cNvSpPr/>
            <p:nvPr/>
          </p:nvSpPr>
          <p:spPr>
            <a:xfrm>
              <a:off x="1388394" y="323701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537;p22"/>
            <p:cNvSpPr/>
            <p:nvPr/>
          </p:nvSpPr>
          <p:spPr>
            <a:xfrm>
              <a:off x="1388394" y="3332677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538;p22"/>
            <p:cNvSpPr/>
            <p:nvPr/>
          </p:nvSpPr>
          <p:spPr>
            <a:xfrm>
              <a:off x="1388394" y="3428340"/>
              <a:ext cx="401705" cy="27625"/>
            </a:xfrm>
            <a:custGeom>
              <a:avLst/>
              <a:gdLst/>
              <a:ahLst/>
              <a:cxnLst/>
              <a:rect l="l" t="t" r="r" b="b"/>
              <a:pathLst>
                <a:path w="28354" h="1802" extrusionOk="0">
                  <a:moveTo>
                    <a:pt x="0" y="0"/>
                  </a:moveTo>
                  <a:lnTo>
                    <a:pt x="0" y="1802"/>
                  </a:lnTo>
                  <a:lnTo>
                    <a:pt x="28354" y="1802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539;p22"/>
            <p:cNvSpPr/>
            <p:nvPr/>
          </p:nvSpPr>
          <p:spPr>
            <a:xfrm>
              <a:off x="1388394" y="3524510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540;p22"/>
            <p:cNvSpPr/>
            <p:nvPr/>
          </p:nvSpPr>
          <p:spPr>
            <a:xfrm>
              <a:off x="1388394" y="3620173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541;p22"/>
            <p:cNvSpPr/>
            <p:nvPr/>
          </p:nvSpPr>
          <p:spPr>
            <a:xfrm>
              <a:off x="1388394" y="3715836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542;p22"/>
            <p:cNvSpPr/>
            <p:nvPr/>
          </p:nvSpPr>
          <p:spPr>
            <a:xfrm>
              <a:off x="1388394" y="381148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543;p22"/>
            <p:cNvSpPr/>
            <p:nvPr/>
          </p:nvSpPr>
          <p:spPr>
            <a:xfrm>
              <a:off x="1388394" y="3907148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544;p22"/>
            <p:cNvSpPr/>
            <p:nvPr/>
          </p:nvSpPr>
          <p:spPr>
            <a:xfrm>
              <a:off x="1388394" y="4002811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545;p22"/>
            <p:cNvSpPr/>
            <p:nvPr/>
          </p:nvSpPr>
          <p:spPr>
            <a:xfrm>
              <a:off x="1388394" y="409847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546;p22"/>
            <p:cNvSpPr/>
            <p:nvPr/>
          </p:nvSpPr>
          <p:spPr>
            <a:xfrm>
              <a:off x="1388394" y="4194138"/>
              <a:ext cx="401705" cy="27625"/>
            </a:xfrm>
            <a:custGeom>
              <a:avLst/>
              <a:gdLst/>
              <a:ahLst/>
              <a:cxnLst/>
              <a:rect l="l" t="t" r="r" b="b"/>
              <a:pathLst>
                <a:path w="28354" h="1802" extrusionOk="0">
                  <a:moveTo>
                    <a:pt x="0" y="0"/>
                  </a:moveTo>
                  <a:lnTo>
                    <a:pt x="0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92" name="Google Shape;547;p22"/>
          <p:cNvGrpSpPr/>
          <p:nvPr/>
        </p:nvGrpSpPr>
        <p:grpSpPr>
          <a:xfrm>
            <a:off x="6262385" y="2793509"/>
            <a:ext cx="503796" cy="1630759"/>
            <a:chOff x="2019914" y="2793509"/>
            <a:chExt cx="503796" cy="1630759"/>
          </a:xfrm>
        </p:grpSpPr>
        <p:sp>
          <p:nvSpPr>
            <p:cNvPr id="393" name="Google Shape;548;p22"/>
            <p:cNvSpPr/>
            <p:nvPr/>
          </p:nvSpPr>
          <p:spPr>
            <a:xfrm>
              <a:off x="2019914" y="2793509"/>
              <a:ext cx="503796" cy="1630759"/>
            </a:xfrm>
            <a:custGeom>
              <a:avLst/>
              <a:gdLst/>
              <a:ahLst/>
              <a:cxnLst/>
              <a:rect l="l" t="t" r="r" b="b"/>
              <a:pathLst>
                <a:path w="35560" h="106377" extrusionOk="0">
                  <a:moveTo>
                    <a:pt x="1" y="0"/>
                  </a:moveTo>
                  <a:lnTo>
                    <a:pt x="1" y="106376"/>
                  </a:lnTo>
                  <a:lnTo>
                    <a:pt x="35559" y="106376"/>
                  </a:lnTo>
                  <a:lnTo>
                    <a:pt x="3555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549;p22"/>
            <p:cNvSpPr/>
            <p:nvPr/>
          </p:nvSpPr>
          <p:spPr>
            <a:xfrm>
              <a:off x="2070971" y="2863577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550;p22"/>
            <p:cNvSpPr/>
            <p:nvPr/>
          </p:nvSpPr>
          <p:spPr>
            <a:xfrm>
              <a:off x="2070971" y="2959240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551;p22"/>
            <p:cNvSpPr/>
            <p:nvPr/>
          </p:nvSpPr>
          <p:spPr>
            <a:xfrm>
              <a:off x="2070971" y="305490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552;p22"/>
            <p:cNvSpPr/>
            <p:nvPr/>
          </p:nvSpPr>
          <p:spPr>
            <a:xfrm>
              <a:off x="2070971" y="3150567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553;p22"/>
            <p:cNvSpPr/>
            <p:nvPr/>
          </p:nvSpPr>
          <p:spPr>
            <a:xfrm>
              <a:off x="2070971" y="3246230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554;p22"/>
            <p:cNvSpPr/>
            <p:nvPr/>
          </p:nvSpPr>
          <p:spPr>
            <a:xfrm>
              <a:off x="2070971" y="3342400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555;p22"/>
            <p:cNvSpPr/>
            <p:nvPr/>
          </p:nvSpPr>
          <p:spPr>
            <a:xfrm>
              <a:off x="2070971" y="3438063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556;p22"/>
            <p:cNvSpPr/>
            <p:nvPr/>
          </p:nvSpPr>
          <p:spPr>
            <a:xfrm>
              <a:off x="2070971" y="3533711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557;p22"/>
            <p:cNvSpPr/>
            <p:nvPr/>
          </p:nvSpPr>
          <p:spPr>
            <a:xfrm>
              <a:off x="2070971" y="362937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558;p22"/>
            <p:cNvSpPr/>
            <p:nvPr/>
          </p:nvSpPr>
          <p:spPr>
            <a:xfrm>
              <a:off x="2070971" y="3725038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559;p22"/>
            <p:cNvSpPr/>
            <p:nvPr/>
          </p:nvSpPr>
          <p:spPr>
            <a:xfrm>
              <a:off x="2070971" y="3820701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560;p22"/>
            <p:cNvSpPr/>
            <p:nvPr/>
          </p:nvSpPr>
          <p:spPr>
            <a:xfrm>
              <a:off x="2070971" y="391636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561;p22"/>
            <p:cNvSpPr/>
            <p:nvPr/>
          </p:nvSpPr>
          <p:spPr>
            <a:xfrm>
              <a:off x="2070971" y="4012012"/>
              <a:ext cx="401705" cy="27640"/>
            </a:xfrm>
            <a:custGeom>
              <a:avLst/>
              <a:gdLst/>
              <a:ahLst/>
              <a:cxnLst/>
              <a:rect l="l" t="t" r="r" b="b"/>
              <a:pathLst>
                <a:path w="28354" h="1803" extrusionOk="0">
                  <a:moveTo>
                    <a:pt x="0" y="1"/>
                  </a:moveTo>
                  <a:lnTo>
                    <a:pt x="0" y="1802"/>
                  </a:lnTo>
                  <a:lnTo>
                    <a:pt x="28354" y="1802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562;p22"/>
            <p:cNvSpPr/>
            <p:nvPr/>
          </p:nvSpPr>
          <p:spPr>
            <a:xfrm>
              <a:off x="2070971" y="323701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563;p22"/>
            <p:cNvSpPr/>
            <p:nvPr/>
          </p:nvSpPr>
          <p:spPr>
            <a:xfrm>
              <a:off x="2070971" y="3332677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564;p22"/>
            <p:cNvSpPr/>
            <p:nvPr/>
          </p:nvSpPr>
          <p:spPr>
            <a:xfrm>
              <a:off x="2070971" y="3428340"/>
              <a:ext cx="401705" cy="27625"/>
            </a:xfrm>
            <a:custGeom>
              <a:avLst/>
              <a:gdLst/>
              <a:ahLst/>
              <a:cxnLst/>
              <a:rect l="l" t="t" r="r" b="b"/>
              <a:pathLst>
                <a:path w="28354" h="1802" extrusionOk="0">
                  <a:moveTo>
                    <a:pt x="0" y="0"/>
                  </a:moveTo>
                  <a:lnTo>
                    <a:pt x="0" y="1802"/>
                  </a:lnTo>
                  <a:lnTo>
                    <a:pt x="28354" y="1802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565;p22"/>
            <p:cNvSpPr/>
            <p:nvPr/>
          </p:nvSpPr>
          <p:spPr>
            <a:xfrm>
              <a:off x="2070971" y="3524510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566;p22"/>
            <p:cNvSpPr/>
            <p:nvPr/>
          </p:nvSpPr>
          <p:spPr>
            <a:xfrm>
              <a:off x="2070971" y="3620173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567;p22"/>
            <p:cNvSpPr/>
            <p:nvPr/>
          </p:nvSpPr>
          <p:spPr>
            <a:xfrm>
              <a:off x="2070971" y="3715836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568;p22"/>
            <p:cNvSpPr/>
            <p:nvPr/>
          </p:nvSpPr>
          <p:spPr>
            <a:xfrm>
              <a:off x="2070971" y="381148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569;p22"/>
            <p:cNvSpPr/>
            <p:nvPr/>
          </p:nvSpPr>
          <p:spPr>
            <a:xfrm>
              <a:off x="2070971" y="3907148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1"/>
                  </a:moveTo>
                  <a:lnTo>
                    <a:pt x="0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570;p22"/>
            <p:cNvSpPr/>
            <p:nvPr/>
          </p:nvSpPr>
          <p:spPr>
            <a:xfrm>
              <a:off x="2070971" y="4002811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571;p22"/>
            <p:cNvSpPr/>
            <p:nvPr/>
          </p:nvSpPr>
          <p:spPr>
            <a:xfrm>
              <a:off x="2070971" y="4098474"/>
              <a:ext cx="401705" cy="27119"/>
            </a:xfrm>
            <a:custGeom>
              <a:avLst/>
              <a:gdLst/>
              <a:ahLst/>
              <a:cxnLst/>
              <a:rect l="l" t="t" r="r" b="b"/>
              <a:pathLst>
                <a:path w="28354" h="1769" extrusionOk="0">
                  <a:moveTo>
                    <a:pt x="0" y="0"/>
                  </a:moveTo>
                  <a:lnTo>
                    <a:pt x="0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572;p22"/>
            <p:cNvSpPr/>
            <p:nvPr/>
          </p:nvSpPr>
          <p:spPr>
            <a:xfrm>
              <a:off x="2070971" y="4194138"/>
              <a:ext cx="401705" cy="27625"/>
            </a:xfrm>
            <a:custGeom>
              <a:avLst/>
              <a:gdLst/>
              <a:ahLst/>
              <a:cxnLst/>
              <a:rect l="l" t="t" r="r" b="b"/>
              <a:pathLst>
                <a:path w="28354" h="1802" extrusionOk="0">
                  <a:moveTo>
                    <a:pt x="0" y="0"/>
                  </a:moveTo>
                  <a:lnTo>
                    <a:pt x="0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18" name="Google Shape;573;p22"/>
          <p:cNvGrpSpPr/>
          <p:nvPr/>
        </p:nvGrpSpPr>
        <p:grpSpPr>
          <a:xfrm>
            <a:off x="6944961" y="1922325"/>
            <a:ext cx="503782" cy="2501626"/>
            <a:chOff x="2702490" y="1922325"/>
            <a:chExt cx="503782" cy="2501626"/>
          </a:xfrm>
        </p:grpSpPr>
        <p:sp>
          <p:nvSpPr>
            <p:cNvPr id="419" name="Google Shape;574;p22"/>
            <p:cNvSpPr/>
            <p:nvPr/>
          </p:nvSpPr>
          <p:spPr>
            <a:xfrm>
              <a:off x="2702490" y="1922325"/>
              <a:ext cx="503782" cy="2501626"/>
            </a:xfrm>
            <a:custGeom>
              <a:avLst/>
              <a:gdLst/>
              <a:ahLst/>
              <a:cxnLst/>
              <a:rect l="l" t="t" r="r" b="b"/>
              <a:pathLst>
                <a:path w="35559" h="163185" extrusionOk="0">
                  <a:moveTo>
                    <a:pt x="0" y="1"/>
                  </a:moveTo>
                  <a:lnTo>
                    <a:pt x="0" y="163184"/>
                  </a:lnTo>
                  <a:lnTo>
                    <a:pt x="35559" y="163184"/>
                  </a:lnTo>
                  <a:lnTo>
                    <a:pt x="35559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575;p22"/>
            <p:cNvSpPr/>
            <p:nvPr/>
          </p:nvSpPr>
          <p:spPr>
            <a:xfrm>
              <a:off x="2753533" y="1992409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576;p22"/>
            <p:cNvSpPr/>
            <p:nvPr/>
          </p:nvSpPr>
          <p:spPr>
            <a:xfrm>
              <a:off x="2753533" y="2088072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577;p22"/>
            <p:cNvSpPr/>
            <p:nvPr/>
          </p:nvSpPr>
          <p:spPr>
            <a:xfrm>
              <a:off x="2753533" y="2184242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578;p22"/>
            <p:cNvSpPr/>
            <p:nvPr/>
          </p:nvSpPr>
          <p:spPr>
            <a:xfrm>
              <a:off x="2753533" y="2279905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579;p22"/>
            <p:cNvSpPr/>
            <p:nvPr/>
          </p:nvSpPr>
          <p:spPr>
            <a:xfrm>
              <a:off x="2753533" y="237556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580;p22"/>
            <p:cNvSpPr/>
            <p:nvPr/>
          </p:nvSpPr>
          <p:spPr>
            <a:xfrm>
              <a:off x="2753533" y="247121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581;p22"/>
            <p:cNvSpPr/>
            <p:nvPr/>
          </p:nvSpPr>
          <p:spPr>
            <a:xfrm>
              <a:off x="2753533" y="256688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582;p22"/>
            <p:cNvSpPr/>
            <p:nvPr/>
          </p:nvSpPr>
          <p:spPr>
            <a:xfrm>
              <a:off x="2753533" y="2662543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583;p22"/>
            <p:cNvSpPr/>
            <p:nvPr/>
          </p:nvSpPr>
          <p:spPr>
            <a:xfrm>
              <a:off x="2753533" y="275820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584;p22"/>
            <p:cNvSpPr/>
            <p:nvPr/>
          </p:nvSpPr>
          <p:spPr>
            <a:xfrm>
              <a:off x="2753533" y="2853870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585;p22"/>
            <p:cNvSpPr/>
            <p:nvPr/>
          </p:nvSpPr>
          <p:spPr>
            <a:xfrm>
              <a:off x="2753533" y="2950039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586;p22"/>
            <p:cNvSpPr/>
            <p:nvPr/>
          </p:nvSpPr>
          <p:spPr>
            <a:xfrm>
              <a:off x="2753533" y="3045702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587;p22"/>
            <p:cNvSpPr/>
            <p:nvPr/>
          </p:nvSpPr>
          <p:spPr>
            <a:xfrm>
              <a:off x="2753533" y="314135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588;p22"/>
            <p:cNvSpPr/>
            <p:nvPr/>
          </p:nvSpPr>
          <p:spPr>
            <a:xfrm>
              <a:off x="2753533" y="323701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589;p22"/>
            <p:cNvSpPr/>
            <p:nvPr/>
          </p:nvSpPr>
          <p:spPr>
            <a:xfrm>
              <a:off x="2753533" y="3332677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590;p22"/>
            <p:cNvSpPr/>
            <p:nvPr/>
          </p:nvSpPr>
          <p:spPr>
            <a:xfrm>
              <a:off x="2753533" y="3428340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2"/>
                  </a:lnTo>
                  <a:lnTo>
                    <a:pt x="28354" y="1802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591;p22"/>
            <p:cNvSpPr/>
            <p:nvPr/>
          </p:nvSpPr>
          <p:spPr>
            <a:xfrm>
              <a:off x="2753533" y="352451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592;p22"/>
            <p:cNvSpPr/>
            <p:nvPr/>
          </p:nvSpPr>
          <p:spPr>
            <a:xfrm>
              <a:off x="2753533" y="3620173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593;p22"/>
            <p:cNvSpPr/>
            <p:nvPr/>
          </p:nvSpPr>
          <p:spPr>
            <a:xfrm>
              <a:off x="2753533" y="371583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594;p22"/>
            <p:cNvSpPr/>
            <p:nvPr/>
          </p:nvSpPr>
          <p:spPr>
            <a:xfrm>
              <a:off x="2753533" y="381148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595;p22"/>
            <p:cNvSpPr/>
            <p:nvPr/>
          </p:nvSpPr>
          <p:spPr>
            <a:xfrm>
              <a:off x="2753533" y="390714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596;p22"/>
            <p:cNvSpPr/>
            <p:nvPr/>
          </p:nvSpPr>
          <p:spPr>
            <a:xfrm>
              <a:off x="2753533" y="4002811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597;p22"/>
            <p:cNvSpPr/>
            <p:nvPr/>
          </p:nvSpPr>
          <p:spPr>
            <a:xfrm>
              <a:off x="2753533" y="409847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598;p22"/>
            <p:cNvSpPr/>
            <p:nvPr/>
          </p:nvSpPr>
          <p:spPr>
            <a:xfrm>
              <a:off x="2753533" y="4194138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44" name="Google Shape;599;p22"/>
          <p:cNvGrpSpPr/>
          <p:nvPr/>
        </p:nvGrpSpPr>
        <p:grpSpPr>
          <a:xfrm>
            <a:off x="7627523" y="2201126"/>
            <a:ext cx="503796" cy="2222927"/>
            <a:chOff x="3385052" y="2201126"/>
            <a:chExt cx="503796" cy="2222927"/>
          </a:xfrm>
        </p:grpSpPr>
        <p:sp>
          <p:nvSpPr>
            <p:cNvPr id="445" name="Google Shape;600;p22"/>
            <p:cNvSpPr/>
            <p:nvPr/>
          </p:nvSpPr>
          <p:spPr>
            <a:xfrm>
              <a:off x="3385052" y="2201126"/>
              <a:ext cx="503796" cy="2222927"/>
            </a:xfrm>
            <a:custGeom>
              <a:avLst/>
              <a:gdLst/>
              <a:ahLst/>
              <a:cxnLst/>
              <a:rect l="l" t="t" r="r" b="b"/>
              <a:pathLst>
                <a:path w="35560" h="145005" extrusionOk="0">
                  <a:moveTo>
                    <a:pt x="1" y="0"/>
                  </a:moveTo>
                  <a:lnTo>
                    <a:pt x="1" y="145004"/>
                  </a:lnTo>
                  <a:lnTo>
                    <a:pt x="35560" y="145004"/>
                  </a:lnTo>
                  <a:lnTo>
                    <a:pt x="35560" y="0"/>
                  </a:lnTo>
                  <a:close/>
                </a:path>
              </a:pathLst>
            </a:custGeom>
            <a:solidFill>
              <a:srgbClr val="EEC54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601;p22"/>
            <p:cNvSpPr/>
            <p:nvPr/>
          </p:nvSpPr>
          <p:spPr>
            <a:xfrm>
              <a:off x="3436109" y="227121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602;p22"/>
            <p:cNvSpPr/>
            <p:nvPr/>
          </p:nvSpPr>
          <p:spPr>
            <a:xfrm>
              <a:off x="3436109" y="2366873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603;p22"/>
            <p:cNvSpPr/>
            <p:nvPr/>
          </p:nvSpPr>
          <p:spPr>
            <a:xfrm>
              <a:off x="3436109" y="2462521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604;p22"/>
            <p:cNvSpPr/>
            <p:nvPr/>
          </p:nvSpPr>
          <p:spPr>
            <a:xfrm>
              <a:off x="3436109" y="2558706"/>
              <a:ext cx="401719" cy="27103"/>
            </a:xfrm>
            <a:custGeom>
              <a:avLst/>
              <a:gdLst/>
              <a:ahLst/>
              <a:cxnLst/>
              <a:rect l="l" t="t" r="r" b="b"/>
              <a:pathLst>
                <a:path w="28355" h="1768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605;p22"/>
            <p:cNvSpPr/>
            <p:nvPr/>
          </p:nvSpPr>
          <p:spPr>
            <a:xfrm>
              <a:off x="3436109" y="265435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606;p22"/>
            <p:cNvSpPr/>
            <p:nvPr/>
          </p:nvSpPr>
          <p:spPr>
            <a:xfrm>
              <a:off x="3436109" y="2750017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607;p22"/>
            <p:cNvSpPr/>
            <p:nvPr/>
          </p:nvSpPr>
          <p:spPr>
            <a:xfrm>
              <a:off x="3436109" y="284568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608;p22"/>
            <p:cNvSpPr/>
            <p:nvPr/>
          </p:nvSpPr>
          <p:spPr>
            <a:xfrm>
              <a:off x="3436109" y="294134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609;p22"/>
            <p:cNvSpPr/>
            <p:nvPr/>
          </p:nvSpPr>
          <p:spPr>
            <a:xfrm>
              <a:off x="3436109" y="3037007"/>
              <a:ext cx="401719" cy="27103"/>
            </a:xfrm>
            <a:custGeom>
              <a:avLst/>
              <a:gdLst/>
              <a:ahLst/>
              <a:cxnLst/>
              <a:rect l="l" t="t" r="r" b="b"/>
              <a:pathLst>
                <a:path w="28355" h="1768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610;p22"/>
            <p:cNvSpPr/>
            <p:nvPr/>
          </p:nvSpPr>
          <p:spPr>
            <a:xfrm>
              <a:off x="3436109" y="3132655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611;p22"/>
            <p:cNvSpPr/>
            <p:nvPr/>
          </p:nvSpPr>
          <p:spPr>
            <a:xfrm>
              <a:off x="3436109" y="3228318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1"/>
                  </a:moveTo>
                  <a:lnTo>
                    <a:pt x="1" y="1802"/>
                  </a:lnTo>
                  <a:lnTo>
                    <a:pt x="28354" y="1802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612;p22"/>
            <p:cNvSpPr/>
            <p:nvPr/>
          </p:nvSpPr>
          <p:spPr>
            <a:xfrm>
              <a:off x="3436109" y="332448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613;p22"/>
            <p:cNvSpPr/>
            <p:nvPr/>
          </p:nvSpPr>
          <p:spPr>
            <a:xfrm>
              <a:off x="3436109" y="3420151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614;p22"/>
            <p:cNvSpPr/>
            <p:nvPr/>
          </p:nvSpPr>
          <p:spPr>
            <a:xfrm>
              <a:off x="3436109" y="3515815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615;p22"/>
            <p:cNvSpPr/>
            <p:nvPr/>
          </p:nvSpPr>
          <p:spPr>
            <a:xfrm>
              <a:off x="3436109" y="361147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616;p22"/>
            <p:cNvSpPr/>
            <p:nvPr/>
          </p:nvSpPr>
          <p:spPr>
            <a:xfrm>
              <a:off x="3436109" y="3428340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2"/>
                  </a:lnTo>
                  <a:lnTo>
                    <a:pt x="28354" y="1802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617;p22"/>
            <p:cNvSpPr/>
            <p:nvPr/>
          </p:nvSpPr>
          <p:spPr>
            <a:xfrm>
              <a:off x="3436109" y="3524510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618;p22"/>
            <p:cNvSpPr/>
            <p:nvPr/>
          </p:nvSpPr>
          <p:spPr>
            <a:xfrm>
              <a:off x="3436109" y="3620173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619;p22"/>
            <p:cNvSpPr/>
            <p:nvPr/>
          </p:nvSpPr>
          <p:spPr>
            <a:xfrm>
              <a:off x="3436109" y="3715836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620;p22"/>
            <p:cNvSpPr/>
            <p:nvPr/>
          </p:nvSpPr>
          <p:spPr>
            <a:xfrm>
              <a:off x="3436109" y="381148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621;p22"/>
            <p:cNvSpPr/>
            <p:nvPr/>
          </p:nvSpPr>
          <p:spPr>
            <a:xfrm>
              <a:off x="3436109" y="3907148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1"/>
                  </a:moveTo>
                  <a:lnTo>
                    <a:pt x="1" y="1769"/>
                  </a:lnTo>
                  <a:lnTo>
                    <a:pt x="28354" y="1769"/>
                  </a:lnTo>
                  <a:lnTo>
                    <a:pt x="2835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622;p22"/>
            <p:cNvSpPr/>
            <p:nvPr/>
          </p:nvSpPr>
          <p:spPr>
            <a:xfrm>
              <a:off x="3436109" y="4002811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623;p22"/>
            <p:cNvSpPr/>
            <p:nvPr/>
          </p:nvSpPr>
          <p:spPr>
            <a:xfrm>
              <a:off x="3436109" y="4098474"/>
              <a:ext cx="401719" cy="27119"/>
            </a:xfrm>
            <a:custGeom>
              <a:avLst/>
              <a:gdLst/>
              <a:ahLst/>
              <a:cxnLst/>
              <a:rect l="l" t="t" r="r" b="b"/>
              <a:pathLst>
                <a:path w="28355" h="1769" extrusionOk="0">
                  <a:moveTo>
                    <a:pt x="1" y="0"/>
                  </a:moveTo>
                  <a:lnTo>
                    <a:pt x="1" y="1768"/>
                  </a:lnTo>
                  <a:lnTo>
                    <a:pt x="28354" y="1768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624;p22"/>
            <p:cNvSpPr/>
            <p:nvPr/>
          </p:nvSpPr>
          <p:spPr>
            <a:xfrm>
              <a:off x="3436109" y="4194138"/>
              <a:ext cx="401719" cy="27625"/>
            </a:xfrm>
            <a:custGeom>
              <a:avLst/>
              <a:gdLst/>
              <a:ahLst/>
              <a:cxnLst/>
              <a:rect l="l" t="t" r="r" b="b"/>
              <a:pathLst>
                <a:path w="28355" h="1802" extrusionOk="0">
                  <a:moveTo>
                    <a:pt x="1" y="0"/>
                  </a:moveTo>
                  <a:lnTo>
                    <a:pt x="1" y="1801"/>
                  </a:lnTo>
                  <a:lnTo>
                    <a:pt x="28354" y="1801"/>
                  </a:lnTo>
                  <a:lnTo>
                    <a:pt x="2835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0" name="Google Shape;652;p22"/>
          <p:cNvSpPr/>
          <p:nvPr/>
        </p:nvSpPr>
        <p:spPr>
          <a:xfrm>
            <a:off x="4774034" y="4427688"/>
            <a:ext cx="4162632" cy="57599"/>
          </a:xfrm>
          <a:custGeom>
            <a:avLst/>
            <a:gdLst/>
            <a:ahLst/>
            <a:cxnLst/>
            <a:rect l="l" t="t" r="r" b="b"/>
            <a:pathLst>
              <a:path w="314993" h="8841" extrusionOk="0">
                <a:moveTo>
                  <a:pt x="1" y="1"/>
                </a:moveTo>
                <a:lnTo>
                  <a:pt x="1" y="8840"/>
                </a:lnTo>
                <a:lnTo>
                  <a:pt x="314992" y="8840"/>
                </a:lnTo>
                <a:lnTo>
                  <a:pt x="314992" y="1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" name="Google Shape;658;p22"/>
          <p:cNvSpPr txBox="1"/>
          <p:nvPr/>
        </p:nvSpPr>
        <p:spPr>
          <a:xfrm flipH="1">
            <a:off x="258277" y="3085073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 smtClean="0">
                <a:solidFill>
                  <a:schemeClr val="accent3"/>
                </a:solidFill>
                <a:latin typeface="Roboto"/>
                <a:ea typeface="Roboto"/>
                <a:cs typeface="Roboto"/>
                <a:sym typeface="Roboto"/>
              </a:rPr>
              <a:t>4.</a:t>
            </a:r>
            <a:endParaRPr sz="1800" b="1" dirty="0">
              <a:solidFill>
                <a:schemeClr val="accent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" name="Google Shape;659;p22"/>
          <p:cNvSpPr txBox="1"/>
          <p:nvPr/>
        </p:nvSpPr>
        <p:spPr>
          <a:xfrm flipH="1">
            <a:off x="258277" y="3603526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 smtClean="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rPr>
              <a:t>5.</a:t>
            </a:r>
            <a:endParaRPr sz="1800" b="1" dirty="0">
              <a:solidFill>
                <a:schemeClr val="accent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" name="Google Shape;660;p22"/>
          <p:cNvSpPr txBox="1"/>
          <p:nvPr/>
        </p:nvSpPr>
        <p:spPr>
          <a:xfrm flipH="1">
            <a:off x="258277" y="4102528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 smtClean="0">
                <a:solidFill>
                  <a:srgbClr val="FDDC8B"/>
                </a:solidFill>
                <a:latin typeface="Roboto"/>
                <a:ea typeface="Roboto"/>
                <a:cs typeface="Roboto"/>
                <a:sym typeface="Roboto"/>
              </a:rPr>
              <a:t>6.</a:t>
            </a:r>
            <a:endParaRPr sz="1800" b="1" dirty="0">
              <a:solidFill>
                <a:srgbClr val="FDDC8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" name="Google Shape;661;p22"/>
          <p:cNvSpPr txBox="1"/>
          <p:nvPr/>
        </p:nvSpPr>
        <p:spPr>
          <a:xfrm flipH="1">
            <a:off x="281202" y="1552316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 smtClean="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1.</a:t>
            </a:r>
            <a:endParaRPr sz="1800" b="1" dirty="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" name="Google Shape;662;p22"/>
          <p:cNvSpPr txBox="1"/>
          <p:nvPr/>
        </p:nvSpPr>
        <p:spPr>
          <a:xfrm flipH="1">
            <a:off x="281202" y="2070768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 smtClean="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2.</a:t>
            </a:r>
            <a:endParaRPr sz="1800" b="1" dirty="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" name="Google Shape;663;p22"/>
          <p:cNvSpPr txBox="1"/>
          <p:nvPr/>
        </p:nvSpPr>
        <p:spPr>
          <a:xfrm flipH="1">
            <a:off x="281202" y="2569771"/>
            <a:ext cx="7209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 b="1" dirty="0" smtClean="0">
                <a:solidFill>
                  <a:schemeClr val="accent1"/>
                </a:solidFill>
                <a:latin typeface="Roboto"/>
                <a:ea typeface="Roboto"/>
                <a:cs typeface="Roboto"/>
                <a:sym typeface="Roboto"/>
              </a:rPr>
              <a:t>3.</a:t>
            </a:r>
            <a:endParaRPr sz="1800" b="1" dirty="0">
              <a:solidFill>
                <a:schemeClr val="accen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" name="Google Shape;653;p22"/>
          <p:cNvSpPr txBox="1"/>
          <p:nvPr/>
        </p:nvSpPr>
        <p:spPr>
          <a:xfrm flipH="1">
            <a:off x="898296" y="1451567"/>
            <a:ext cx="27933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Roboto"/>
                <a:ea typeface="Roboto"/>
                <a:cs typeface="Roboto"/>
                <a:sym typeface="Roboto"/>
              </a:rPr>
              <a:t>Introduction</a:t>
            </a:r>
            <a:r>
              <a:rPr lang="en" sz="1200" dirty="0" smtClean="0">
                <a:latin typeface="Roboto"/>
                <a:ea typeface="Roboto"/>
                <a:cs typeface="Roboto"/>
                <a:sym typeface="Roboto"/>
              </a:rPr>
              <a:t> 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" name="Google Shape;653;p22"/>
          <p:cNvSpPr txBox="1"/>
          <p:nvPr/>
        </p:nvSpPr>
        <p:spPr>
          <a:xfrm flipH="1">
            <a:off x="898296" y="1979186"/>
            <a:ext cx="27933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Roboto"/>
                <a:ea typeface="Roboto"/>
                <a:cs typeface="Roboto"/>
                <a:sym typeface="Roboto"/>
              </a:rPr>
              <a:t>Objectives</a:t>
            </a:r>
            <a:r>
              <a:rPr lang="en" sz="1200" dirty="0" smtClean="0">
                <a:latin typeface="Roboto"/>
                <a:ea typeface="Roboto"/>
                <a:cs typeface="Roboto"/>
                <a:sym typeface="Roboto"/>
              </a:rPr>
              <a:t> 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" name="Google Shape;653;p22"/>
          <p:cNvSpPr txBox="1"/>
          <p:nvPr/>
        </p:nvSpPr>
        <p:spPr>
          <a:xfrm flipH="1">
            <a:off x="898296" y="2512339"/>
            <a:ext cx="27933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Roboto"/>
                <a:ea typeface="Roboto"/>
                <a:cs typeface="Roboto"/>
                <a:sym typeface="Roboto"/>
              </a:rPr>
              <a:t>Data and areas</a:t>
            </a:r>
            <a:endParaRPr sz="2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" name="Google Shape;653;p22"/>
          <p:cNvSpPr txBox="1"/>
          <p:nvPr/>
        </p:nvSpPr>
        <p:spPr>
          <a:xfrm flipH="1">
            <a:off x="898296" y="2992830"/>
            <a:ext cx="27933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Roboto"/>
                <a:ea typeface="Roboto"/>
                <a:cs typeface="Roboto"/>
                <a:sym typeface="Roboto"/>
              </a:rPr>
              <a:t>Descriptive statistics</a:t>
            </a:r>
            <a:endParaRPr sz="2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" name="Google Shape;653;p22"/>
          <p:cNvSpPr txBox="1"/>
          <p:nvPr/>
        </p:nvSpPr>
        <p:spPr>
          <a:xfrm flipH="1">
            <a:off x="898296" y="3475738"/>
            <a:ext cx="27933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Roboto"/>
                <a:ea typeface="Roboto"/>
                <a:cs typeface="Roboto"/>
                <a:sym typeface="Roboto"/>
              </a:rPr>
              <a:t>Models and results</a:t>
            </a:r>
            <a:endParaRPr sz="2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" name="Google Shape;653;p22"/>
          <p:cNvSpPr txBox="1"/>
          <p:nvPr/>
        </p:nvSpPr>
        <p:spPr>
          <a:xfrm flipH="1">
            <a:off x="898296" y="3958650"/>
            <a:ext cx="2793300" cy="49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latin typeface="Roboto"/>
                <a:ea typeface="Roboto"/>
                <a:cs typeface="Roboto"/>
                <a:sym typeface="Roboto"/>
              </a:rPr>
              <a:t>Conclusions</a:t>
            </a:r>
            <a:endParaRPr sz="20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483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1. </a:t>
            </a:r>
            <a:r>
              <a:rPr lang="es-ES" dirty="0" err="1" smtClean="0"/>
              <a:t>Introduction</a:t>
            </a:r>
            <a:endParaRPr lang="en-US" dirty="0"/>
          </a:p>
        </p:txBody>
      </p:sp>
      <p:pic>
        <p:nvPicPr>
          <p:cNvPr id="3" name="Picture 3" descr="acronimo_nombre1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Google Shape;901;p29"/>
          <p:cNvSpPr/>
          <p:nvPr/>
        </p:nvSpPr>
        <p:spPr>
          <a:xfrm flipH="1">
            <a:off x="4979589" y="2220187"/>
            <a:ext cx="3428957" cy="2098436"/>
          </a:xfrm>
          <a:custGeom>
            <a:avLst/>
            <a:gdLst/>
            <a:ahLst/>
            <a:cxnLst/>
            <a:rect l="l" t="t" r="r" b="b"/>
            <a:pathLst>
              <a:path w="305952" h="187235" extrusionOk="0">
                <a:moveTo>
                  <a:pt x="305952" y="0"/>
                </a:moveTo>
                <a:lnTo>
                  <a:pt x="184665" y="23050"/>
                </a:lnTo>
                <a:lnTo>
                  <a:pt x="220491" y="43731"/>
                </a:lnTo>
                <a:lnTo>
                  <a:pt x="0" y="171056"/>
                </a:lnTo>
                <a:lnTo>
                  <a:pt x="28053" y="187234"/>
                </a:lnTo>
                <a:lnTo>
                  <a:pt x="248544" y="59943"/>
                </a:lnTo>
                <a:lnTo>
                  <a:pt x="284370" y="80624"/>
                </a:lnTo>
                <a:lnTo>
                  <a:pt x="305952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" name="Google Shape;917;p29"/>
          <p:cNvGrpSpPr/>
          <p:nvPr/>
        </p:nvGrpSpPr>
        <p:grpSpPr>
          <a:xfrm flipH="1">
            <a:off x="6234450" y="243754"/>
            <a:ext cx="544946" cy="2989860"/>
            <a:chOff x="7139615" y="1617320"/>
            <a:chExt cx="429163" cy="2354790"/>
          </a:xfrm>
        </p:grpSpPr>
        <p:sp>
          <p:nvSpPr>
            <p:cNvPr id="7" name="Google Shape;918;p29"/>
            <p:cNvSpPr/>
            <p:nvPr/>
          </p:nvSpPr>
          <p:spPr>
            <a:xfrm>
              <a:off x="7140610" y="2696598"/>
              <a:ext cx="428168" cy="247277"/>
            </a:xfrm>
            <a:custGeom>
              <a:avLst/>
              <a:gdLst/>
              <a:ahLst/>
              <a:cxnLst/>
              <a:rect l="l" t="t" r="r" b="b"/>
              <a:pathLst>
                <a:path w="43032" h="24852" extrusionOk="0">
                  <a:moveTo>
                    <a:pt x="21449" y="1"/>
                  </a:moveTo>
                  <a:lnTo>
                    <a:pt x="1" y="12376"/>
                  </a:lnTo>
                  <a:lnTo>
                    <a:pt x="21583" y="24852"/>
                  </a:lnTo>
                  <a:lnTo>
                    <a:pt x="43031" y="12476"/>
                  </a:lnTo>
                  <a:lnTo>
                    <a:pt x="21449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" name="Google Shape;919;p29"/>
            <p:cNvSpPr/>
            <p:nvPr/>
          </p:nvSpPr>
          <p:spPr>
            <a:xfrm>
              <a:off x="7139615" y="2820387"/>
              <a:ext cx="214084" cy="1151722"/>
            </a:xfrm>
            <a:custGeom>
              <a:avLst/>
              <a:gdLst/>
              <a:ahLst/>
              <a:cxnLst/>
              <a:rect l="l" t="t" r="r" b="b"/>
              <a:pathLst>
                <a:path w="21516" h="115751" extrusionOk="0">
                  <a:moveTo>
                    <a:pt x="1" y="1"/>
                  </a:moveTo>
                  <a:lnTo>
                    <a:pt x="1" y="103375"/>
                  </a:lnTo>
                  <a:lnTo>
                    <a:pt x="21516" y="115750"/>
                  </a:lnTo>
                  <a:lnTo>
                    <a:pt x="21516" y="12343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" name="Google Shape;920;p29"/>
            <p:cNvSpPr/>
            <p:nvPr/>
          </p:nvSpPr>
          <p:spPr>
            <a:xfrm>
              <a:off x="7353673" y="2820387"/>
              <a:ext cx="214423" cy="1151722"/>
            </a:xfrm>
            <a:custGeom>
              <a:avLst/>
              <a:gdLst/>
              <a:ahLst/>
              <a:cxnLst/>
              <a:rect l="l" t="t" r="r" b="b"/>
              <a:pathLst>
                <a:path w="21550" h="115751" extrusionOk="0">
                  <a:moveTo>
                    <a:pt x="21550" y="1"/>
                  </a:moveTo>
                  <a:lnTo>
                    <a:pt x="1" y="12343"/>
                  </a:lnTo>
                  <a:lnTo>
                    <a:pt x="1" y="115750"/>
                  </a:lnTo>
                  <a:lnTo>
                    <a:pt x="21550" y="103375"/>
                  </a:lnTo>
                  <a:lnTo>
                    <a:pt x="21550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921;p29"/>
            <p:cNvSpPr/>
            <p:nvPr/>
          </p:nvSpPr>
          <p:spPr>
            <a:xfrm>
              <a:off x="7380895" y="2927591"/>
              <a:ext cx="40168" cy="1028910"/>
            </a:xfrm>
            <a:custGeom>
              <a:avLst/>
              <a:gdLst/>
              <a:ahLst/>
              <a:cxnLst/>
              <a:rect l="l" t="t" r="r" b="b"/>
              <a:pathLst>
                <a:path w="4037" h="103408" extrusionOk="0">
                  <a:moveTo>
                    <a:pt x="4036" y="0"/>
                  </a:moveTo>
                  <a:lnTo>
                    <a:pt x="0" y="2335"/>
                  </a:lnTo>
                  <a:lnTo>
                    <a:pt x="0" y="103408"/>
                  </a:lnTo>
                  <a:lnTo>
                    <a:pt x="4036" y="101073"/>
                  </a:lnTo>
                  <a:lnTo>
                    <a:pt x="4036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922;p29"/>
            <p:cNvSpPr/>
            <p:nvPr/>
          </p:nvSpPr>
          <p:spPr>
            <a:xfrm>
              <a:off x="7440958" y="2893077"/>
              <a:ext cx="39840" cy="1028581"/>
            </a:xfrm>
            <a:custGeom>
              <a:avLst/>
              <a:gdLst/>
              <a:ahLst/>
              <a:cxnLst/>
              <a:rect l="l" t="t" r="r" b="b"/>
              <a:pathLst>
                <a:path w="4004" h="103375" extrusionOk="0">
                  <a:moveTo>
                    <a:pt x="4004" y="0"/>
                  </a:moveTo>
                  <a:lnTo>
                    <a:pt x="1" y="2335"/>
                  </a:lnTo>
                  <a:lnTo>
                    <a:pt x="1" y="103374"/>
                  </a:lnTo>
                  <a:lnTo>
                    <a:pt x="4004" y="101072"/>
                  </a:lnTo>
                  <a:lnTo>
                    <a:pt x="4004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923;p29"/>
            <p:cNvSpPr/>
            <p:nvPr/>
          </p:nvSpPr>
          <p:spPr>
            <a:xfrm>
              <a:off x="7500704" y="2858553"/>
              <a:ext cx="40168" cy="1028581"/>
            </a:xfrm>
            <a:custGeom>
              <a:avLst/>
              <a:gdLst/>
              <a:ahLst/>
              <a:cxnLst/>
              <a:rect l="l" t="t" r="r" b="b"/>
              <a:pathLst>
                <a:path w="4037" h="103375" extrusionOk="0">
                  <a:moveTo>
                    <a:pt x="4036" y="1"/>
                  </a:moveTo>
                  <a:lnTo>
                    <a:pt x="0" y="2303"/>
                  </a:lnTo>
                  <a:lnTo>
                    <a:pt x="0" y="103375"/>
                  </a:lnTo>
                  <a:lnTo>
                    <a:pt x="4036" y="101073"/>
                  </a:lnTo>
                  <a:lnTo>
                    <a:pt x="403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924;p29"/>
            <p:cNvSpPr/>
            <p:nvPr/>
          </p:nvSpPr>
          <p:spPr>
            <a:xfrm>
              <a:off x="7139615" y="2239270"/>
              <a:ext cx="215418" cy="142066"/>
            </a:xfrm>
            <a:custGeom>
              <a:avLst/>
              <a:gdLst/>
              <a:ahLst/>
              <a:cxnLst/>
              <a:rect l="l" t="t" r="r" b="b"/>
              <a:pathLst>
                <a:path w="21650" h="14278" extrusionOk="0">
                  <a:moveTo>
                    <a:pt x="1" y="0"/>
                  </a:moveTo>
                  <a:lnTo>
                    <a:pt x="1" y="1768"/>
                  </a:lnTo>
                  <a:lnTo>
                    <a:pt x="21649" y="14277"/>
                  </a:lnTo>
                  <a:lnTo>
                    <a:pt x="21649" y="1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925;p29"/>
            <p:cNvSpPr/>
            <p:nvPr/>
          </p:nvSpPr>
          <p:spPr>
            <a:xfrm>
              <a:off x="7355007" y="2239936"/>
              <a:ext cx="213756" cy="141399"/>
            </a:xfrm>
            <a:custGeom>
              <a:avLst/>
              <a:gdLst/>
              <a:ahLst/>
              <a:cxnLst/>
              <a:rect l="l" t="t" r="r" b="b"/>
              <a:pathLst>
                <a:path w="21483" h="14211" extrusionOk="0">
                  <a:moveTo>
                    <a:pt x="21482" y="0"/>
                  </a:moveTo>
                  <a:lnTo>
                    <a:pt x="0" y="12409"/>
                  </a:lnTo>
                  <a:lnTo>
                    <a:pt x="0" y="14210"/>
                  </a:lnTo>
                  <a:lnTo>
                    <a:pt x="21482" y="1801"/>
                  </a:lnTo>
                  <a:lnTo>
                    <a:pt x="21482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926;p29"/>
            <p:cNvSpPr/>
            <p:nvPr/>
          </p:nvSpPr>
          <p:spPr>
            <a:xfrm>
              <a:off x="7355007" y="2240593"/>
              <a:ext cx="204124" cy="684063"/>
            </a:xfrm>
            <a:custGeom>
              <a:avLst/>
              <a:gdLst/>
              <a:ahLst/>
              <a:cxnLst/>
              <a:rect l="l" t="t" r="r" b="b"/>
              <a:pathLst>
                <a:path w="20515" h="68750" extrusionOk="0">
                  <a:moveTo>
                    <a:pt x="20515" y="1"/>
                  </a:moveTo>
                  <a:lnTo>
                    <a:pt x="0" y="11776"/>
                  </a:lnTo>
                  <a:lnTo>
                    <a:pt x="0" y="68750"/>
                  </a:lnTo>
                  <a:lnTo>
                    <a:pt x="20515" y="56975"/>
                  </a:lnTo>
                  <a:lnTo>
                    <a:pt x="20515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" name="Google Shape;927;p29"/>
            <p:cNvGrpSpPr/>
            <p:nvPr/>
          </p:nvGrpSpPr>
          <p:grpSpPr>
            <a:xfrm>
              <a:off x="7375582" y="2288051"/>
              <a:ext cx="166961" cy="587455"/>
              <a:chOff x="7375582" y="2288051"/>
              <a:chExt cx="166961" cy="587455"/>
            </a:xfrm>
          </p:grpSpPr>
          <p:sp>
            <p:nvSpPr>
              <p:cNvPr id="47" name="Google Shape;928;p29"/>
              <p:cNvSpPr/>
              <p:nvPr/>
            </p:nvSpPr>
            <p:spPr>
              <a:xfrm>
                <a:off x="7375582" y="2741400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929;p29"/>
              <p:cNvSpPr/>
              <p:nvPr/>
            </p:nvSpPr>
            <p:spPr>
              <a:xfrm>
                <a:off x="7375582" y="2288051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5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930;p29"/>
              <p:cNvSpPr/>
              <p:nvPr/>
            </p:nvSpPr>
            <p:spPr>
              <a:xfrm>
                <a:off x="7375582" y="2344473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510"/>
                    </a:lnTo>
                    <a:lnTo>
                      <a:pt x="16779" y="3803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931;p29"/>
              <p:cNvSpPr/>
              <p:nvPr/>
            </p:nvSpPr>
            <p:spPr>
              <a:xfrm>
                <a:off x="7375582" y="2457975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4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932;p29"/>
              <p:cNvSpPr/>
              <p:nvPr/>
            </p:nvSpPr>
            <p:spPr>
              <a:xfrm>
                <a:off x="7375582" y="2401224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477"/>
                    </a:lnTo>
                    <a:lnTo>
                      <a:pt x="16779" y="3803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933;p29"/>
              <p:cNvSpPr/>
              <p:nvPr/>
            </p:nvSpPr>
            <p:spPr>
              <a:xfrm>
                <a:off x="7375582" y="251472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4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3" name="Google Shape;934;p29"/>
              <p:cNvSpPr/>
              <p:nvPr/>
            </p:nvSpPr>
            <p:spPr>
              <a:xfrm>
                <a:off x="7375582" y="257147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6779" y="1"/>
                    </a:moveTo>
                    <a:lnTo>
                      <a:pt x="1" y="9675"/>
                    </a:lnTo>
                    <a:lnTo>
                      <a:pt x="1" y="13477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935;p29"/>
              <p:cNvSpPr/>
              <p:nvPr/>
            </p:nvSpPr>
            <p:spPr>
              <a:xfrm>
                <a:off x="7375582" y="2628237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6779" y="0"/>
                    </a:moveTo>
                    <a:lnTo>
                      <a:pt x="1" y="9674"/>
                    </a:lnTo>
                    <a:lnTo>
                      <a:pt x="1" y="13476"/>
                    </a:lnTo>
                    <a:lnTo>
                      <a:pt x="16779" y="3769"/>
                    </a:lnTo>
                    <a:lnTo>
                      <a:pt x="16779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936;p29"/>
              <p:cNvSpPr/>
              <p:nvPr/>
            </p:nvSpPr>
            <p:spPr>
              <a:xfrm>
                <a:off x="7375582" y="2684649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6779" y="1"/>
                    </a:moveTo>
                    <a:lnTo>
                      <a:pt x="1" y="9708"/>
                    </a:lnTo>
                    <a:lnTo>
                      <a:pt x="1" y="13510"/>
                    </a:lnTo>
                    <a:lnTo>
                      <a:pt x="16779" y="3804"/>
                    </a:lnTo>
                    <a:lnTo>
                      <a:pt x="16779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" name="Google Shape;937;p29"/>
            <p:cNvSpPr/>
            <p:nvPr/>
          </p:nvSpPr>
          <p:spPr>
            <a:xfrm>
              <a:off x="7150897" y="2240593"/>
              <a:ext cx="204134" cy="684063"/>
            </a:xfrm>
            <a:custGeom>
              <a:avLst/>
              <a:gdLst/>
              <a:ahLst/>
              <a:cxnLst/>
              <a:rect l="l" t="t" r="r" b="b"/>
              <a:pathLst>
                <a:path w="20516" h="68750" extrusionOk="0">
                  <a:moveTo>
                    <a:pt x="1" y="1"/>
                  </a:moveTo>
                  <a:lnTo>
                    <a:pt x="1" y="56975"/>
                  </a:lnTo>
                  <a:lnTo>
                    <a:pt x="20515" y="68750"/>
                  </a:lnTo>
                  <a:lnTo>
                    <a:pt x="20515" y="117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938;p29"/>
            <p:cNvSpPr/>
            <p:nvPr/>
          </p:nvSpPr>
          <p:spPr>
            <a:xfrm>
              <a:off x="7139615" y="2115809"/>
              <a:ext cx="429163" cy="247606"/>
            </a:xfrm>
            <a:custGeom>
              <a:avLst/>
              <a:gdLst/>
              <a:ahLst/>
              <a:cxnLst/>
              <a:rect l="l" t="t" r="r" b="b"/>
              <a:pathLst>
                <a:path w="43132" h="24885" extrusionOk="0">
                  <a:moveTo>
                    <a:pt x="21516" y="1"/>
                  </a:moveTo>
                  <a:lnTo>
                    <a:pt x="1" y="12409"/>
                  </a:lnTo>
                  <a:lnTo>
                    <a:pt x="21649" y="24885"/>
                  </a:lnTo>
                  <a:lnTo>
                    <a:pt x="43131" y="12476"/>
                  </a:lnTo>
                  <a:lnTo>
                    <a:pt x="21516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Google Shape;939;p29"/>
            <p:cNvGrpSpPr/>
            <p:nvPr/>
          </p:nvGrpSpPr>
          <p:grpSpPr>
            <a:xfrm>
              <a:off x="7167493" y="2288051"/>
              <a:ext cx="166961" cy="587455"/>
              <a:chOff x="7167493" y="2288051"/>
              <a:chExt cx="166961" cy="587455"/>
            </a:xfrm>
          </p:grpSpPr>
          <p:sp>
            <p:nvSpPr>
              <p:cNvPr id="38" name="Google Shape;940;p29"/>
              <p:cNvSpPr/>
              <p:nvPr/>
            </p:nvSpPr>
            <p:spPr>
              <a:xfrm>
                <a:off x="7167493" y="2741400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" name="Google Shape;941;p29"/>
              <p:cNvSpPr/>
              <p:nvPr/>
            </p:nvSpPr>
            <p:spPr>
              <a:xfrm>
                <a:off x="7167493" y="2288051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0" name="Google Shape;942;p29"/>
              <p:cNvSpPr/>
              <p:nvPr/>
            </p:nvSpPr>
            <p:spPr>
              <a:xfrm>
                <a:off x="7167493" y="2344473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" y="1"/>
                    </a:moveTo>
                    <a:lnTo>
                      <a:pt x="1" y="3803"/>
                    </a:lnTo>
                    <a:lnTo>
                      <a:pt x="16779" y="13510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" name="Google Shape;943;p29"/>
              <p:cNvSpPr/>
              <p:nvPr/>
            </p:nvSpPr>
            <p:spPr>
              <a:xfrm>
                <a:off x="7167493" y="2457975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" name="Google Shape;944;p29"/>
              <p:cNvSpPr/>
              <p:nvPr/>
            </p:nvSpPr>
            <p:spPr>
              <a:xfrm>
                <a:off x="7167493" y="2401224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" y="1"/>
                    </a:moveTo>
                    <a:lnTo>
                      <a:pt x="1" y="3803"/>
                    </a:lnTo>
                    <a:lnTo>
                      <a:pt x="16779" y="13477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3" name="Google Shape;945;p29"/>
              <p:cNvSpPr/>
              <p:nvPr/>
            </p:nvSpPr>
            <p:spPr>
              <a:xfrm>
                <a:off x="7167493" y="251472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4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4" name="Google Shape;946;p29"/>
              <p:cNvSpPr/>
              <p:nvPr/>
            </p:nvSpPr>
            <p:spPr>
              <a:xfrm>
                <a:off x="7167493" y="2571476"/>
                <a:ext cx="166961" cy="13410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8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477"/>
                    </a:lnTo>
                    <a:lnTo>
                      <a:pt x="16779" y="9675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947;p29"/>
              <p:cNvSpPr/>
              <p:nvPr/>
            </p:nvSpPr>
            <p:spPr>
              <a:xfrm>
                <a:off x="7167493" y="2628237"/>
                <a:ext cx="166961" cy="134096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477" extrusionOk="0">
                    <a:moveTo>
                      <a:pt x="1" y="0"/>
                    </a:moveTo>
                    <a:lnTo>
                      <a:pt x="1" y="3769"/>
                    </a:lnTo>
                    <a:lnTo>
                      <a:pt x="16779" y="13476"/>
                    </a:lnTo>
                    <a:lnTo>
                      <a:pt x="16779" y="967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948;p29"/>
              <p:cNvSpPr/>
              <p:nvPr/>
            </p:nvSpPr>
            <p:spPr>
              <a:xfrm>
                <a:off x="7167493" y="2684649"/>
                <a:ext cx="166961" cy="134434"/>
              </a:xfrm>
              <a:custGeom>
                <a:avLst/>
                <a:gdLst/>
                <a:ahLst/>
                <a:cxnLst/>
                <a:rect l="l" t="t" r="r" b="b"/>
                <a:pathLst>
                  <a:path w="16780" h="13511" extrusionOk="0">
                    <a:moveTo>
                      <a:pt x="1" y="1"/>
                    </a:moveTo>
                    <a:lnTo>
                      <a:pt x="1" y="3804"/>
                    </a:lnTo>
                    <a:lnTo>
                      <a:pt x="16779" y="13510"/>
                    </a:lnTo>
                    <a:lnTo>
                      <a:pt x="16779" y="9708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0" name="Google Shape;949;p29"/>
            <p:cNvSpPr/>
            <p:nvPr/>
          </p:nvSpPr>
          <p:spPr>
            <a:xfrm>
              <a:off x="7178447" y="2027201"/>
              <a:ext cx="353155" cy="203796"/>
            </a:xfrm>
            <a:custGeom>
              <a:avLst/>
              <a:gdLst/>
              <a:ahLst/>
              <a:cxnLst/>
              <a:rect l="l" t="t" r="r" b="b"/>
              <a:pathLst>
                <a:path w="35493" h="20482" extrusionOk="0">
                  <a:moveTo>
                    <a:pt x="17680" y="0"/>
                  </a:moveTo>
                  <a:lnTo>
                    <a:pt x="0" y="10207"/>
                  </a:lnTo>
                  <a:lnTo>
                    <a:pt x="17813" y="20481"/>
                  </a:lnTo>
                  <a:lnTo>
                    <a:pt x="35492" y="10274"/>
                  </a:lnTo>
                  <a:lnTo>
                    <a:pt x="17680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950;p29"/>
            <p:cNvSpPr/>
            <p:nvPr/>
          </p:nvSpPr>
          <p:spPr>
            <a:xfrm>
              <a:off x="7177780" y="2129081"/>
              <a:ext cx="176583" cy="211766"/>
            </a:xfrm>
            <a:custGeom>
              <a:avLst/>
              <a:gdLst/>
              <a:ahLst/>
              <a:cxnLst/>
              <a:rect l="l" t="t" r="r" b="b"/>
              <a:pathLst>
                <a:path w="17747" h="21283" extrusionOk="0">
                  <a:moveTo>
                    <a:pt x="1" y="1"/>
                  </a:moveTo>
                  <a:lnTo>
                    <a:pt x="1" y="11109"/>
                  </a:lnTo>
                  <a:lnTo>
                    <a:pt x="17747" y="21283"/>
                  </a:lnTo>
                  <a:lnTo>
                    <a:pt x="17747" y="101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951;p29"/>
            <p:cNvSpPr/>
            <p:nvPr/>
          </p:nvSpPr>
          <p:spPr>
            <a:xfrm>
              <a:off x="7298923" y="2217700"/>
              <a:ext cx="32865" cy="110196"/>
            </a:xfrm>
            <a:custGeom>
              <a:avLst/>
              <a:gdLst/>
              <a:ahLst/>
              <a:cxnLst/>
              <a:rect l="l" t="t" r="r" b="b"/>
              <a:pathLst>
                <a:path w="3303" h="11075" extrusionOk="0">
                  <a:moveTo>
                    <a:pt x="0" y="0"/>
                  </a:moveTo>
                  <a:lnTo>
                    <a:pt x="0" y="9173"/>
                  </a:lnTo>
                  <a:lnTo>
                    <a:pt x="3302" y="11075"/>
                  </a:lnTo>
                  <a:lnTo>
                    <a:pt x="3302" y="19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952;p29"/>
            <p:cNvSpPr/>
            <p:nvPr/>
          </p:nvSpPr>
          <p:spPr>
            <a:xfrm>
              <a:off x="7249465" y="2189155"/>
              <a:ext cx="32875" cy="110196"/>
            </a:xfrm>
            <a:custGeom>
              <a:avLst/>
              <a:gdLst/>
              <a:ahLst/>
              <a:cxnLst/>
              <a:rect l="l" t="t" r="r" b="b"/>
              <a:pathLst>
                <a:path w="3304" h="11075" extrusionOk="0">
                  <a:moveTo>
                    <a:pt x="1" y="0"/>
                  </a:moveTo>
                  <a:lnTo>
                    <a:pt x="1" y="9174"/>
                  </a:lnTo>
                  <a:lnTo>
                    <a:pt x="3303" y="11075"/>
                  </a:lnTo>
                  <a:lnTo>
                    <a:pt x="3303" y="19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953;p29"/>
            <p:cNvSpPr/>
            <p:nvPr/>
          </p:nvSpPr>
          <p:spPr>
            <a:xfrm>
              <a:off x="7200017" y="2160611"/>
              <a:ext cx="33203" cy="110206"/>
            </a:xfrm>
            <a:custGeom>
              <a:avLst/>
              <a:gdLst/>
              <a:ahLst/>
              <a:cxnLst/>
              <a:rect l="l" t="t" r="r" b="b"/>
              <a:pathLst>
                <a:path w="3337" h="11076" extrusionOk="0">
                  <a:moveTo>
                    <a:pt x="1" y="1"/>
                  </a:moveTo>
                  <a:lnTo>
                    <a:pt x="1" y="9174"/>
                  </a:lnTo>
                  <a:lnTo>
                    <a:pt x="3336" y="11075"/>
                  </a:lnTo>
                  <a:lnTo>
                    <a:pt x="3336" y="19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954;p29"/>
            <p:cNvSpPr/>
            <p:nvPr/>
          </p:nvSpPr>
          <p:spPr>
            <a:xfrm>
              <a:off x="7354340" y="2129081"/>
              <a:ext cx="176583" cy="211766"/>
            </a:xfrm>
            <a:custGeom>
              <a:avLst/>
              <a:gdLst/>
              <a:ahLst/>
              <a:cxnLst/>
              <a:rect l="l" t="t" r="r" b="b"/>
              <a:pathLst>
                <a:path w="17747" h="21283" extrusionOk="0">
                  <a:moveTo>
                    <a:pt x="17747" y="1"/>
                  </a:moveTo>
                  <a:lnTo>
                    <a:pt x="1" y="10175"/>
                  </a:lnTo>
                  <a:lnTo>
                    <a:pt x="1" y="21283"/>
                  </a:lnTo>
                  <a:lnTo>
                    <a:pt x="17747" y="11109"/>
                  </a:lnTo>
                  <a:lnTo>
                    <a:pt x="17747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955;p29"/>
            <p:cNvSpPr/>
            <p:nvPr/>
          </p:nvSpPr>
          <p:spPr>
            <a:xfrm>
              <a:off x="7376577" y="2217700"/>
              <a:ext cx="32865" cy="110196"/>
            </a:xfrm>
            <a:custGeom>
              <a:avLst/>
              <a:gdLst/>
              <a:ahLst/>
              <a:cxnLst/>
              <a:rect l="l" t="t" r="r" b="b"/>
              <a:pathLst>
                <a:path w="3303" h="11075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11075"/>
                  </a:lnTo>
                  <a:lnTo>
                    <a:pt x="3303" y="9173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956;p29"/>
            <p:cNvSpPr/>
            <p:nvPr/>
          </p:nvSpPr>
          <p:spPr>
            <a:xfrm>
              <a:off x="7426024" y="2189155"/>
              <a:ext cx="32875" cy="110196"/>
            </a:xfrm>
            <a:custGeom>
              <a:avLst/>
              <a:gdLst/>
              <a:ahLst/>
              <a:cxnLst/>
              <a:rect l="l" t="t" r="r" b="b"/>
              <a:pathLst>
                <a:path w="3304" h="11075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11075"/>
                  </a:lnTo>
                  <a:lnTo>
                    <a:pt x="3303" y="9174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57;p29"/>
            <p:cNvSpPr/>
            <p:nvPr/>
          </p:nvSpPr>
          <p:spPr>
            <a:xfrm>
              <a:off x="7475482" y="2160611"/>
              <a:ext cx="32865" cy="110206"/>
            </a:xfrm>
            <a:custGeom>
              <a:avLst/>
              <a:gdLst/>
              <a:ahLst/>
              <a:cxnLst/>
              <a:rect l="l" t="t" r="r" b="b"/>
              <a:pathLst>
                <a:path w="3303" h="11076" extrusionOk="0">
                  <a:moveTo>
                    <a:pt x="3302" y="1"/>
                  </a:moveTo>
                  <a:lnTo>
                    <a:pt x="0" y="1902"/>
                  </a:lnTo>
                  <a:lnTo>
                    <a:pt x="0" y="11075"/>
                  </a:lnTo>
                  <a:lnTo>
                    <a:pt x="3302" y="9174"/>
                  </a:lnTo>
                  <a:lnTo>
                    <a:pt x="33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958;p29"/>
            <p:cNvSpPr/>
            <p:nvPr/>
          </p:nvSpPr>
          <p:spPr>
            <a:xfrm>
              <a:off x="7216284" y="2011929"/>
              <a:ext cx="276481" cy="159329"/>
            </a:xfrm>
            <a:custGeom>
              <a:avLst/>
              <a:gdLst/>
              <a:ahLst/>
              <a:cxnLst/>
              <a:rect l="l" t="t" r="r" b="b"/>
              <a:pathLst>
                <a:path w="27787" h="16013" extrusionOk="0">
                  <a:moveTo>
                    <a:pt x="13843" y="1"/>
                  </a:moveTo>
                  <a:lnTo>
                    <a:pt x="0" y="7973"/>
                  </a:lnTo>
                  <a:lnTo>
                    <a:pt x="13943" y="16012"/>
                  </a:lnTo>
                  <a:lnTo>
                    <a:pt x="27787" y="8040"/>
                  </a:lnTo>
                  <a:lnTo>
                    <a:pt x="13843" y="1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959;p29"/>
            <p:cNvSpPr/>
            <p:nvPr/>
          </p:nvSpPr>
          <p:spPr>
            <a:xfrm>
              <a:off x="7215617" y="2091583"/>
              <a:ext cx="138414" cy="117500"/>
            </a:xfrm>
            <a:custGeom>
              <a:avLst/>
              <a:gdLst/>
              <a:ahLst/>
              <a:cxnLst/>
              <a:rect l="l" t="t" r="r" b="b"/>
              <a:pathLst>
                <a:path w="13911" h="11809" extrusionOk="0">
                  <a:moveTo>
                    <a:pt x="0" y="0"/>
                  </a:moveTo>
                  <a:lnTo>
                    <a:pt x="0" y="3837"/>
                  </a:lnTo>
                  <a:lnTo>
                    <a:pt x="13910" y="11809"/>
                  </a:lnTo>
                  <a:lnTo>
                    <a:pt x="13910" y="797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960;p29"/>
            <p:cNvSpPr/>
            <p:nvPr/>
          </p:nvSpPr>
          <p:spPr>
            <a:xfrm>
              <a:off x="7354012" y="2091583"/>
              <a:ext cx="138076" cy="117500"/>
            </a:xfrm>
            <a:custGeom>
              <a:avLst/>
              <a:gdLst/>
              <a:ahLst/>
              <a:cxnLst/>
              <a:rect l="l" t="t" r="r" b="b"/>
              <a:pathLst>
                <a:path w="13877" h="11809" extrusionOk="0">
                  <a:moveTo>
                    <a:pt x="13877" y="0"/>
                  </a:moveTo>
                  <a:lnTo>
                    <a:pt x="0" y="7973"/>
                  </a:lnTo>
                  <a:lnTo>
                    <a:pt x="0" y="11809"/>
                  </a:lnTo>
                  <a:lnTo>
                    <a:pt x="13877" y="3837"/>
                  </a:lnTo>
                  <a:lnTo>
                    <a:pt x="13877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961;p29"/>
            <p:cNvSpPr/>
            <p:nvPr/>
          </p:nvSpPr>
          <p:spPr>
            <a:xfrm>
              <a:off x="7315180" y="1855287"/>
              <a:ext cx="78008" cy="45143"/>
            </a:xfrm>
            <a:custGeom>
              <a:avLst/>
              <a:gdLst/>
              <a:ahLst/>
              <a:cxnLst/>
              <a:rect l="l" t="t" r="r" b="b"/>
              <a:pathLst>
                <a:path w="7840" h="4537" extrusionOk="0">
                  <a:moveTo>
                    <a:pt x="3903" y="0"/>
                  </a:moveTo>
                  <a:lnTo>
                    <a:pt x="1" y="2268"/>
                  </a:lnTo>
                  <a:lnTo>
                    <a:pt x="3903" y="4537"/>
                  </a:lnTo>
                  <a:lnTo>
                    <a:pt x="7839" y="2268"/>
                  </a:lnTo>
                  <a:lnTo>
                    <a:pt x="3903" y="0"/>
                  </a:lnTo>
                  <a:close/>
                </a:path>
              </a:pathLst>
            </a:custGeom>
            <a:solidFill>
              <a:srgbClr val="EEEE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962;p29"/>
            <p:cNvSpPr/>
            <p:nvPr/>
          </p:nvSpPr>
          <p:spPr>
            <a:xfrm>
              <a:off x="7325796" y="1861585"/>
              <a:ext cx="56436" cy="32537"/>
            </a:xfrm>
            <a:custGeom>
              <a:avLst/>
              <a:gdLst/>
              <a:ahLst/>
              <a:cxnLst/>
              <a:rect l="l" t="t" r="r" b="b"/>
              <a:pathLst>
                <a:path w="5672" h="3270" extrusionOk="0">
                  <a:moveTo>
                    <a:pt x="2836" y="1"/>
                  </a:moveTo>
                  <a:lnTo>
                    <a:pt x="1" y="1635"/>
                  </a:lnTo>
                  <a:lnTo>
                    <a:pt x="2836" y="3270"/>
                  </a:lnTo>
                  <a:lnTo>
                    <a:pt x="5672" y="1635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rgbClr val="9F9F9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963;p29"/>
            <p:cNvSpPr/>
            <p:nvPr/>
          </p:nvSpPr>
          <p:spPr>
            <a:xfrm>
              <a:off x="7314851" y="1877852"/>
              <a:ext cx="39173" cy="234999"/>
            </a:xfrm>
            <a:custGeom>
              <a:avLst/>
              <a:gdLst/>
              <a:ahLst/>
              <a:cxnLst/>
              <a:rect l="l" t="t" r="r" b="b"/>
              <a:pathLst>
                <a:path w="3937" h="23618" extrusionOk="0">
                  <a:moveTo>
                    <a:pt x="0" y="0"/>
                  </a:moveTo>
                  <a:lnTo>
                    <a:pt x="0" y="21382"/>
                  </a:lnTo>
                  <a:lnTo>
                    <a:pt x="3936" y="23617"/>
                  </a:lnTo>
                  <a:lnTo>
                    <a:pt x="3936" y="2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964;p29"/>
            <p:cNvSpPr/>
            <p:nvPr/>
          </p:nvSpPr>
          <p:spPr>
            <a:xfrm>
              <a:off x="7354012" y="1877852"/>
              <a:ext cx="38845" cy="234999"/>
            </a:xfrm>
            <a:custGeom>
              <a:avLst/>
              <a:gdLst/>
              <a:ahLst/>
              <a:cxnLst/>
              <a:rect l="l" t="t" r="r" b="b"/>
              <a:pathLst>
                <a:path w="3904" h="23618" extrusionOk="0">
                  <a:moveTo>
                    <a:pt x="3903" y="0"/>
                  </a:moveTo>
                  <a:lnTo>
                    <a:pt x="0" y="2235"/>
                  </a:lnTo>
                  <a:lnTo>
                    <a:pt x="0" y="23617"/>
                  </a:lnTo>
                  <a:lnTo>
                    <a:pt x="3903" y="21382"/>
                  </a:lnTo>
                  <a:lnTo>
                    <a:pt x="3903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965;p29"/>
            <p:cNvSpPr/>
            <p:nvPr/>
          </p:nvSpPr>
          <p:spPr>
            <a:xfrm>
              <a:off x="7325796" y="1617320"/>
              <a:ext cx="28228" cy="276819"/>
            </a:xfrm>
            <a:custGeom>
              <a:avLst/>
              <a:gdLst/>
              <a:ahLst/>
              <a:cxnLst/>
              <a:rect l="l" t="t" r="r" b="b"/>
              <a:pathLst>
                <a:path w="2837" h="27821" extrusionOk="0">
                  <a:moveTo>
                    <a:pt x="2836" y="1"/>
                  </a:moveTo>
                  <a:lnTo>
                    <a:pt x="1" y="26186"/>
                  </a:lnTo>
                  <a:lnTo>
                    <a:pt x="2836" y="27821"/>
                  </a:lnTo>
                  <a:lnTo>
                    <a:pt x="2836" y="1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966;p29"/>
            <p:cNvSpPr/>
            <p:nvPr/>
          </p:nvSpPr>
          <p:spPr>
            <a:xfrm>
              <a:off x="7354012" y="1617320"/>
              <a:ext cx="28218" cy="276819"/>
            </a:xfrm>
            <a:custGeom>
              <a:avLst/>
              <a:gdLst/>
              <a:ahLst/>
              <a:cxnLst/>
              <a:rect l="l" t="t" r="r" b="b"/>
              <a:pathLst>
                <a:path w="2836" h="27821" extrusionOk="0">
                  <a:moveTo>
                    <a:pt x="0" y="1"/>
                  </a:moveTo>
                  <a:lnTo>
                    <a:pt x="0" y="27821"/>
                  </a:lnTo>
                  <a:lnTo>
                    <a:pt x="2836" y="2618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" name="Google Shape;967;p29"/>
          <p:cNvGrpSpPr/>
          <p:nvPr/>
        </p:nvGrpSpPr>
        <p:grpSpPr>
          <a:xfrm flipH="1">
            <a:off x="6639261" y="1700481"/>
            <a:ext cx="589048" cy="1776610"/>
            <a:chOff x="6845236" y="2848204"/>
            <a:chExt cx="428835" cy="1293491"/>
          </a:xfrm>
        </p:grpSpPr>
        <p:grpSp>
          <p:nvGrpSpPr>
            <p:cNvPr id="57" name="Google Shape;968;p29"/>
            <p:cNvGrpSpPr/>
            <p:nvPr/>
          </p:nvGrpSpPr>
          <p:grpSpPr>
            <a:xfrm>
              <a:off x="6845236" y="2848204"/>
              <a:ext cx="428835" cy="1293491"/>
              <a:chOff x="6845236" y="2848204"/>
              <a:chExt cx="428835" cy="1293491"/>
            </a:xfrm>
          </p:grpSpPr>
          <p:sp>
            <p:nvSpPr>
              <p:cNvPr id="61" name="Google Shape;969;p29"/>
              <p:cNvSpPr/>
              <p:nvPr/>
            </p:nvSpPr>
            <p:spPr>
              <a:xfrm>
                <a:off x="6845902" y="2867118"/>
                <a:ext cx="428168" cy="247277"/>
              </a:xfrm>
              <a:custGeom>
                <a:avLst/>
                <a:gdLst/>
                <a:ahLst/>
                <a:cxnLst/>
                <a:rect l="l" t="t" r="r" b="b"/>
                <a:pathLst>
                  <a:path w="43032" h="24852" extrusionOk="0">
                    <a:moveTo>
                      <a:pt x="21449" y="1"/>
                    </a:moveTo>
                    <a:lnTo>
                      <a:pt x="1" y="12376"/>
                    </a:lnTo>
                    <a:lnTo>
                      <a:pt x="21583" y="24852"/>
                    </a:lnTo>
                    <a:lnTo>
                      <a:pt x="43031" y="12443"/>
                    </a:lnTo>
                    <a:lnTo>
                      <a:pt x="21449" y="1"/>
                    </a:lnTo>
                    <a:close/>
                  </a:path>
                </a:pathLst>
              </a:custGeom>
              <a:solidFill>
                <a:srgbClr val="DB79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" name="Google Shape;970;p29"/>
              <p:cNvSpPr/>
              <p:nvPr/>
            </p:nvSpPr>
            <p:spPr>
              <a:xfrm>
                <a:off x="6845236" y="2989983"/>
                <a:ext cx="214094" cy="1151713"/>
              </a:xfrm>
              <a:custGeom>
                <a:avLst/>
                <a:gdLst/>
                <a:ahLst/>
                <a:cxnLst/>
                <a:rect l="l" t="t" r="r" b="b"/>
                <a:pathLst>
                  <a:path w="21517" h="115750" extrusionOk="0">
                    <a:moveTo>
                      <a:pt x="1" y="0"/>
                    </a:moveTo>
                    <a:lnTo>
                      <a:pt x="1" y="103408"/>
                    </a:lnTo>
                    <a:lnTo>
                      <a:pt x="21516" y="115750"/>
                    </a:lnTo>
                    <a:lnTo>
                      <a:pt x="21516" y="12376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737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971;p29"/>
              <p:cNvSpPr/>
              <p:nvPr/>
            </p:nvSpPr>
            <p:spPr>
              <a:xfrm>
                <a:off x="7059304" y="2989983"/>
                <a:ext cx="214084" cy="1151713"/>
              </a:xfrm>
              <a:custGeom>
                <a:avLst/>
                <a:gdLst/>
                <a:ahLst/>
                <a:cxnLst/>
                <a:rect l="l" t="t" r="r" b="b"/>
                <a:pathLst>
                  <a:path w="21516" h="115750" extrusionOk="0">
                    <a:moveTo>
                      <a:pt x="21516" y="0"/>
                    </a:moveTo>
                    <a:lnTo>
                      <a:pt x="0" y="12376"/>
                    </a:lnTo>
                    <a:lnTo>
                      <a:pt x="0" y="115750"/>
                    </a:lnTo>
                    <a:lnTo>
                      <a:pt x="21516" y="103408"/>
                    </a:lnTo>
                    <a:lnTo>
                      <a:pt x="215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972;p29"/>
              <p:cNvSpPr/>
              <p:nvPr/>
            </p:nvSpPr>
            <p:spPr>
              <a:xfrm>
                <a:off x="7086515" y="3097515"/>
                <a:ext cx="39840" cy="102858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5" extrusionOk="0">
                    <a:moveTo>
                      <a:pt x="4003" y="0"/>
                    </a:moveTo>
                    <a:lnTo>
                      <a:pt x="0" y="2302"/>
                    </a:lnTo>
                    <a:lnTo>
                      <a:pt x="0" y="103374"/>
                    </a:lnTo>
                    <a:lnTo>
                      <a:pt x="4003" y="101039"/>
                    </a:lnTo>
                    <a:lnTo>
                      <a:pt x="40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5" name="Google Shape;973;p29"/>
              <p:cNvSpPr/>
              <p:nvPr/>
            </p:nvSpPr>
            <p:spPr>
              <a:xfrm>
                <a:off x="6892037" y="2848204"/>
                <a:ext cx="335225" cy="193836"/>
              </a:xfrm>
              <a:custGeom>
                <a:avLst/>
                <a:gdLst/>
                <a:ahLst/>
                <a:cxnLst/>
                <a:rect l="l" t="t" r="r" b="b"/>
                <a:pathLst>
                  <a:path w="33691" h="19481" extrusionOk="0">
                    <a:moveTo>
                      <a:pt x="16779" y="0"/>
                    </a:moveTo>
                    <a:lnTo>
                      <a:pt x="0" y="9707"/>
                    </a:lnTo>
                    <a:lnTo>
                      <a:pt x="16879" y="19481"/>
                    </a:lnTo>
                    <a:lnTo>
                      <a:pt x="33691" y="9774"/>
                    </a:lnTo>
                    <a:lnTo>
                      <a:pt x="16779" y="0"/>
                    </a:lnTo>
                    <a:close/>
                  </a:path>
                </a:pathLst>
              </a:custGeom>
              <a:solidFill>
                <a:srgbClr val="DB795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974;p29"/>
              <p:cNvSpPr/>
              <p:nvPr/>
            </p:nvSpPr>
            <p:spPr>
              <a:xfrm>
                <a:off x="6891370" y="2944515"/>
                <a:ext cx="167618" cy="142394"/>
              </a:xfrm>
              <a:custGeom>
                <a:avLst/>
                <a:gdLst/>
                <a:ahLst/>
                <a:cxnLst/>
                <a:rect l="l" t="t" r="r" b="b"/>
                <a:pathLst>
                  <a:path w="16846" h="14311" extrusionOk="0">
                    <a:moveTo>
                      <a:pt x="0" y="0"/>
                    </a:moveTo>
                    <a:lnTo>
                      <a:pt x="0" y="4637"/>
                    </a:lnTo>
                    <a:lnTo>
                      <a:pt x="16846" y="14311"/>
                    </a:lnTo>
                    <a:lnTo>
                      <a:pt x="16846" y="967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7371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975;p29"/>
              <p:cNvSpPr/>
              <p:nvPr/>
            </p:nvSpPr>
            <p:spPr>
              <a:xfrm>
                <a:off x="7058966" y="2944515"/>
                <a:ext cx="167628" cy="142394"/>
              </a:xfrm>
              <a:custGeom>
                <a:avLst/>
                <a:gdLst/>
                <a:ahLst/>
                <a:cxnLst/>
                <a:rect l="l" t="t" r="r" b="b"/>
                <a:pathLst>
                  <a:path w="16847" h="14311" extrusionOk="0">
                    <a:moveTo>
                      <a:pt x="16846" y="0"/>
                    </a:moveTo>
                    <a:lnTo>
                      <a:pt x="1" y="9674"/>
                    </a:lnTo>
                    <a:lnTo>
                      <a:pt x="1" y="14311"/>
                    </a:lnTo>
                    <a:lnTo>
                      <a:pt x="16846" y="4637"/>
                    </a:lnTo>
                    <a:lnTo>
                      <a:pt x="1684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58" name="Google Shape;976;p29"/>
            <p:cNvGrpSpPr/>
            <p:nvPr/>
          </p:nvGrpSpPr>
          <p:grpSpPr>
            <a:xfrm>
              <a:off x="7146251" y="3028148"/>
              <a:ext cx="99914" cy="1063424"/>
              <a:chOff x="7146251" y="3028148"/>
              <a:chExt cx="99914" cy="1063424"/>
            </a:xfrm>
          </p:grpSpPr>
          <p:sp>
            <p:nvSpPr>
              <p:cNvPr id="59" name="Google Shape;977;p29"/>
              <p:cNvSpPr/>
              <p:nvPr/>
            </p:nvSpPr>
            <p:spPr>
              <a:xfrm>
                <a:off x="7146251" y="3063001"/>
                <a:ext cx="39840" cy="102857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4" extrusionOk="0">
                    <a:moveTo>
                      <a:pt x="4004" y="0"/>
                    </a:moveTo>
                    <a:lnTo>
                      <a:pt x="1" y="2302"/>
                    </a:lnTo>
                    <a:lnTo>
                      <a:pt x="1" y="103374"/>
                    </a:lnTo>
                    <a:lnTo>
                      <a:pt x="4004" y="101039"/>
                    </a:lnTo>
                    <a:lnTo>
                      <a:pt x="4004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978;p29"/>
              <p:cNvSpPr/>
              <p:nvPr/>
            </p:nvSpPr>
            <p:spPr>
              <a:xfrm>
                <a:off x="7206325" y="3028148"/>
                <a:ext cx="39840" cy="1028581"/>
              </a:xfrm>
              <a:custGeom>
                <a:avLst/>
                <a:gdLst/>
                <a:ahLst/>
                <a:cxnLst/>
                <a:rect l="l" t="t" r="r" b="b"/>
                <a:pathLst>
                  <a:path w="4004" h="103375" extrusionOk="0">
                    <a:moveTo>
                      <a:pt x="4003" y="0"/>
                    </a:moveTo>
                    <a:lnTo>
                      <a:pt x="0" y="2336"/>
                    </a:lnTo>
                    <a:lnTo>
                      <a:pt x="0" y="103374"/>
                    </a:lnTo>
                    <a:lnTo>
                      <a:pt x="4003" y="101073"/>
                    </a:lnTo>
                    <a:lnTo>
                      <a:pt x="4003" y="0"/>
                    </a:ln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68" name="Google Shape;979;p29"/>
          <p:cNvGrpSpPr/>
          <p:nvPr/>
        </p:nvGrpSpPr>
        <p:grpSpPr>
          <a:xfrm flipH="1">
            <a:off x="7030855" y="2177743"/>
            <a:ext cx="589499" cy="1527677"/>
            <a:chOff x="6559821" y="3195683"/>
            <a:chExt cx="429163" cy="1112251"/>
          </a:xfrm>
        </p:grpSpPr>
        <p:sp>
          <p:nvSpPr>
            <p:cNvPr id="69" name="Google Shape;980;p29"/>
            <p:cNvSpPr/>
            <p:nvPr/>
          </p:nvSpPr>
          <p:spPr>
            <a:xfrm>
              <a:off x="6559821" y="3622548"/>
              <a:ext cx="215418" cy="203468"/>
            </a:xfrm>
            <a:custGeom>
              <a:avLst/>
              <a:gdLst/>
              <a:ahLst/>
              <a:cxnLst/>
              <a:rect l="l" t="t" r="r" b="b"/>
              <a:pathLst>
                <a:path w="21650" h="20449" extrusionOk="0">
                  <a:moveTo>
                    <a:pt x="1" y="0"/>
                  </a:moveTo>
                  <a:lnTo>
                    <a:pt x="1" y="7939"/>
                  </a:lnTo>
                  <a:lnTo>
                    <a:pt x="21649" y="20448"/>
                  </a:lnTo>
                  <a:lnTo>
                    <a:pt x="21649" y="124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68A7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981;p29"/>
            <p:cNvSpPr/>
            <p:nvPr/>
          </p:nvSpPr>
          <p:spPr>
            <a:xfrm>
              <a:off x="6775213" y="3623872"/>
              <a:ext cx="203796" cy="684063"/>
            </a:xfrm>
            <a:custGeom>
              <a:avLst/>
              <a:gdLst/>
              <a:ahLst/>
              <a:cxnLst/>
              <a:rect l="l" t="t" r="r" b="b"/>
              <a:pathLst>
                <a:path w="20482" h="68750" extrusionOk="0">
                  <a:moveTo>
                    <a:pt x="20482" y="1"/>
                  </a:moveTo>
                  <a:lnTo>
                    <a:pt x="0" y="11776"/>
                  </a:lnTo>
                  <a:lnTo>
                    <a:pt x="0" y="68750"/>
                  </a:lnTo>
                  <a:lnTo>
                    <a:pt x="20482" y="56975"/>
                  </a:lnTo>
                  <a:lnTo>
                    <a:pt x="20482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982;p29"/>
            <p:cNvSpPr/>
            <p:nvPr/>
          </p:nvSpPr>
          <p:spPr>
            <a:xfrm>
              <a:off x="6795788" y="4124679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983;p29"/>
            <p:cNvSpPr/>
            <p:nvPr/>
          </p:nvSpPr>
          <p:spPr>
            <a:xfrm>
              <a:off x="6795788" y="3727752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0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984;p29"/>
            <p:cNvSpPr/>
            <p:nvPr/>
          </p:nvSpPr>
          <p:spPr>
            <a:xfrm>
              <a:off x="6795788" y="3841254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985;p29"/>
            <p:cNvSpPr/>
            <p:nvPr/>
          </p:nvSpPr>
          <p:spPr>
            <a:xfrm>
              <a:off x="6795788" y="3784503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986;p29"/>
            <p:cNvSpPr/>
            <p:nvPr/>
          </p:nvSpPr>
          <p:spPr>
            <a:xfrm>
              <a:off x="6795788" y="3898004"/>
              <a:ext cx="166961" cy="134106"/>
            </a:xfrm>
            <a:custGeom>
              <a:avLst/>
              <a:gdLst/>
              <a:ahLst/>
              <a:cxnLst/>
              <a:rect l="l" t="t" r="r" b="b"/>
              <a:pathLst>
                <a:path w="16780" h="13478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770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987;p29"/>
            <p:cNvSpPr/>
            <p:nvPr/>
          </p:nvSpPr>
          <p:spPr>
            <a:xfrm>
              <a:off x="6795788" y="3954427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0"/>
                  </a:moveTo>
                  <a:lnTo>
                    <a:pt x="1" y="9707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988;p29"/>
            <p:cNvSpPr/>
            <p:nvPr/>
          </p:nvSpPr>
          <p:spPr>
            <a:xfrm>
              <a:off x="6795788" y="4011177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707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989;p29"/>
            <p:cNvSpPr/>
            <p:nvPr/>
          </p:nvSpPr>
          <p:spPr>
            <a:xfrm>
              <a:off x="6795788" y="4067928"/>
              <a:ext cx="166961" cy="134096"/>
            </a:xfrm>
            <a:custGeom>
              <a:avLst/>
              <a:gdLst/>
              <a:ahLst/>
              <a:cxnLst/>
              <a:rect l="l" t="t" r="r" b="b"/>
              <a:pathLst>
                <a:path w="16780" h="13477" extrusionOk="0">
                  <a:moveTo>
                    <a:pt x="16779" y="1"/>
                  </a:moveTo>
                  <a:lnTo>
                    <a:pt x="1" y="9674"/>
                  </a:lnTo>
                  <a:lnTo>
                    <a:pt x="1" y="13477"/>
                  </a:lnTo>
                  <a:lnTo>
                    <a:pt x="16779" y="3803"/>
                  </a:lnTo>
                  <a:lnTo>
                    <a:pt x="1677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990;p29"/>
            <p:cNvSpPr/>
            <p:nvPr/>
          </p:nvSpPr>
          <p:spPr>
            <a:xfrm>
              <a:off x="6571103" y="3623872"/>
              <a:ext cx="204134" cy="684063"/>
            </a:xfrm>
            <a:custGeom>
              <a:avLst/>
              <a:gdLst/>
              <a:ahLst/>
              <a:cxnLst/>
              <a:rect l="l" t="t" r="r" b="b"/>
              <a:pathLst>
                <a:path w="20516" h="68750" extrusionOk="0">
                  <a:moveTo>
                    <a:pt x="1" y="1"/>
                  </a:moveTo>
                  <a:lnTo>
                    <a:pt x="1" y="56975"/>
                  </a:lnTo>
                  <a:lnTo>
                    <a:pt x="20515" y="68750"/>
                  </a:lnTo>
                  <a:lnTo>
                    <a:pt x="20515" y="11776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5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991;p29"/>
            <p:cNvSpPr/>
            <p:nvPr/>
          </p:nvSpPr>
          <p:spPr>
            <a:xfrm>
              <a:off x="6559821" y="3499088"/>
              <a:ext cx="429163" cy="247606"/>
            </a:xfrm>
            <a:custGeom>
              <a:avLst/>
              <a:gdLst/>
              <a:ahLst/>
              <a:cxnLst/>
              <a:rect l="l" t="t" r="r" b="b"/>
              <a:pathLst>
                <a:path w="43132" h="24885" extrusionOk="0">
                  <a:moveTo>
                    <a:pt x="21483" y="0"/>
                  </a:moveTo>
                  <a:lnTo>
                    <a:pt x="1" y="12409"/>
                  </a:lnTo>
                  <a:lnTo>
                    <a:pt x="21649" y="24885"/>
                  </a:lnTo>
                  <a:lnTo>
                    <a:pt x="43131" y="12476"/>
                  </a:lnTo>
                  <a:lnTo>
                    <a:pt x="21483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992;p29"/>
            <p:cNvSpPr/>
            <p:nvPr/>
          </p:nvSpPr>
          <p:spPr>
            <a:xfrm>
              <a:off x="6598653" y="3195683"/>
              <a:ext cx="352817" cy="203796"/>
            </a:xfrm>
            <a:custGeom>
              <a:avLst/>
              <a:gdLst/>
              <a:ahLst/>
              <a:cxnLst/>
              <a:rect l="l" t="t" r="r" b="b"/>
              <a:pathLst>
                <a:path w="35459" h="20482" extrusionOk="0">
                  <a:moveTo>
                    <a:pt x="17680" y="0"/>
                  </a:moveTo>
                  <a:lnTo>
                    <a:pt x="0" y="10207"/>
                  </a:lnTo>
                  <a:lnTo>
                    <a:pt x="17780" y="20482"/>
                  </a:lnTo>
                  <a:lnTo>
                    <a:pt x="35459" y="10274"/>
                  </a:lnTo>
                  <a:lnTo>
                    <a:pt x="17680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993;p29"/>
            <p:cNvSpPr/>
            <p:nvPr/>
          </p:nvSpPr>
          <p:spPr>
            <a:xfrm>
              <a:off x="6597986" y="3296968"/>
              <a:ext cx="176583" cy="427173"/>
            </a:xfrm>
            <a:custGeom>
              <a:avLst/>
              <a:gdLst/>
              <a:ahLst/>
              <a:cxnLst/>
              <a:rect l="l" t="t" r="r" b="b"/>
              <a:pathLst>
                <a:path w="17747" h="42932" extrusionOk="0">
                  <a:moveTo>
                    <a:pt x="1" y="1"/>
                  </a:moveTo>
                  <a:lnTo>
                    <a:pt x="1" y="32724"/>
                  </a:lnTo>
                  <a:lnTo>
                    <a:pt x="17747" y="42932"/>
                  </a:lnTo>
                  <a:lnTo>
                    <a:pt x="17747" y="10175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25A5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994;p29"/>
            <p:cNvSpPr/>
            <p:nvPr/>
          </p:nvSpPr>
          <p:spPr>
            <a:xfrm>
              <a:off x="6669671" y="3357042"/>
              <a:ext cx="32875" cy="325604"/>
            </a:xfrm>
            <a:custGeom>
              <a:avLst/>
              <a:gdLst/>
              <a:ahLst/>
              <a:cxnLst/>
              <a:rect l="l" t="t" r="r" b="b"/>
              <a:pathLst>
                <a:path w="3304" h="32724" extrusionOk="0">
                  <a:moveTo>
                    <a:pt x="1" y="0"/>
                  </a:moveTo>
                  <a:lnTo>
                    <a:pt x="1" y="30789"/>
                  </a:lnTo>
                  <a:lnTo>
                    <a:pt x="3303" y="32724"/>
                  </a:lnTo>
                  <a:lnTo>
                    <a:pt x="3303" y="19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995;p29"/>
            <p:cNvSpPr/>
            <p:nvPr/>
          </p:nvSpPr>
          <p:spPr>
            <a:xfrm>
              <a:off x="6774546" y="3296968"/>
              <a:ext cx="176254" cy="427173"/>
            </a:xfrm>
            <a:custGeom>
              <a:avLst/>
              <a:gdLst/>
              <a:ahLst/>
              <a:cxnLst/>
              <a:rect l="l" t="t" r="r" b="b"/>
              <a:pathLst>
                <a:path w="17714" h="42932" extrusionOk="0">
                  <a:moveTo>
                    <a:pt x="17713" y="1"/>
                  </a:moveTo>
                  <a:lnTo>
                    <a:pt x="1" y="10175"/>
                  </a:lnTo>
                  <a:lnTo>
                    <a:pt x="1" y="42932"/>
                  </a:lnTo>
                  <a:lnTo>
                    <a:pt x="17713" y="32724"/>
                  </a:lnTo>
                  <a:lnTo>
                    <a:pt x="1771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996;p29"/>
            <p:cNvSpPr/>
            <p:nvPr/>
          </p:nvSpPr>
          <p:spPr>
            <a:xfrm>
              <a:off x="6846231" y="3357042"/>
              <a:ext cx="32875" cy="325604"/>
            </a:xfrm>
            <a:custGeom>
              <a:avLst/>
              <a:gdLst/>
              <a:ahLst/>
              <a:cxnLst/>
              <a:rect l="l" t="t" r="r" b="b"/>
              <a:pathLst>
                <a:path w="3304" h="32724" extrusionOk="0">
                  <a:moveTo>
                    <a:pt x="3303" y="0"/>
                  </a:moveTo>
                  <a:lnTo>
                    <a:pt x="1" y="1902"/>
                  </a:lnTo>
                  <a:lnTo>
                    <a:pt x="1" y="32724"/>
                  </a:lnTo>
                  <a:lnTo>
                    <a:pt x="3303" y="30789"/>
                  </a:lnTo>
                  <a:lnTo>
                    <a:pt x="3303" y="0"/>
                  </a:lnTo>
                  <a:close/>
                </a:path>
              </a:pathLst>
            </a:custGeom>
            <a:solidFill>
              <a:srgbClr val="F9BC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6" name="Google Shape;997;p29"/>
          <p:cNvGrpSpPr/>
          <p:nvPr/>
        </p:nvGrpSpPr>
        <p:grpSpPr>
          <a:xfrm flipH="1">
            <a:off x="7413335" y="2616799"/>
            <a:ext cx="589485" cy="1309726"/>
            <a:chOff x="6281380" y="3515345"/>
            <a:chExt cx="429153" cy="953569"/>
          </a:xfrm>
        </p:grpSpPr>
        <p:sp>
          <p:nvSpPr>
            <p:cNvPr id="87" name="Google Shape;998;p29"/>
            <p:cNvSpPr/>
            <p:nvPr/>
          </p:nvSpPr>
          <p:spPr>
            <a:xfrm>
              <a:off x="6496434" y="3647770"/>
              <a:ext cx="199816" cy="821144"/>
            </a:xfrm>
            <a:custGeom>
              <a:avLst/>
              <a:gdLst/>
              <a:ahLst/>
              <a:cxnLst/>
              <a:rect l="l" t="t" r="r" b="b"/>
              <a:pathLst>
                <a:path w="20082" h="82527" extrusionOk="0">
                  <a:moveTo>
                    <a:pt x="20081" y="0"/>
                  </a:moveTo>
                  <a:lnTo>
                    <a:pt x="0" y="11609"/>
                  </a:lnTo>
                  <a:lnTo>
                    <a:pt x="0" y="82526"/>
                  </a:lnTo>
                  <a:lnTo>
                    <a:pt x="20081" y="70918"/>
                  </a:lnTo>
                  <a:lnTo>
                    <a:pt x="2008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999;p29"/>
            <p:cNvSpPr/>
            <p:nvPr/>
          </p:nvSpPr>
          <p:spPr>
            <a:xfrm>
              <a:off x="6296643" y="3647770"/>
              <a:ext cx="199816" cy="821144"/>
            </a:xfrm>
            <a:custGeom>
              <a:avLst/>
              <a:gdLst/>
              <a:ahLst/>
              <a:cxnLst/>
              <a:rect l="l" t="t" r="r" b="b"/>
              <a:pathLst>
                <a:path w="20082" h="82527" extrusionOk="0">
                  <a:moveTo>
                    <a:pt x="0" y="0"/>
                  </a:moveTo>
                  <a:lnTo>
                    <a:pt x="0" y="70918"/>
                  </a:lnTo>
                  <a:lnTo>
                    <a:pt x="20081" y="82526"/>
                  </a:lnTo>
                  <a:lnTo>
                    <a:pt x="20081" y="1160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975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1000;p29"/>
            <p:cNvSpPr/>
            <p:nvPr/>
          </p:nvSpPr>
          <p:spPr>
            <a:xfrm>
              <a:off x="6496434" y="3646061"/>
              <a:ext cx="214084" cy="141071"/>
            </a:xfrm>
            <a:custGeom>
              <a:avLst/>
              <a:gdLst/>
              <a:ahLst/>
              <a:cxnLst/>
              <a:rect l="l" t="t" r="r" b="b"/>
              <a:pathLst>
                <a:path w="21516" h="14178" extrusionOk="0">
                  <a:moveTo>
                    <a:pt x="21516" y="0"/>
                  </a:moveTo>
                  <a:lnTo>
                    <a:pt x="0" y="12409"/>
                  </a:lnTo>
                  <a:lnTo>
                    <a:pt x="0" y="14177"/>
                  </a:lnTo>
                  <a:lnTo>
                    <a:pt x="21516" y="1768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1001;p29"/>
            <p:cNvSpPr/>
            <p:nvPr/>
          </p:nvSpPr>
          <p:spPr>
            <a:xfrm>
              <a:off x="6496434" y="3791477"/>
              <a:ext cx="73023" cy="95261"/>
            </a:xfrm>
            <a:custGeom>
              <a:avLst/>
              <a:gdLst/>
              <a:ahLst/>
              <a:cxnLst/>
              <a:rect l="l" t="t" r="r" b="b"/>
              <a:pathLst>
                <a:path w="7339" h="9574" extrusionOk="0">
                  <a:moveTo>
                    <a:pt x="7339" y="0"/>
                  </a:moveTo>
                  <a:lnTo>
                    <a:pt x="0" y="4236"/>
                  </a:lnTo>
                  <a:lnTo>
                    <a:pt x="0" y="9574"/>
                  </a:lnTo>
                  <a:lnTo>
                    <a:pt x="7339" y="5337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1002;p29"/>
            <p:cNvSpPr/>
            <p:nvPr/>
          </p:nvSpPr>
          <p:spPr>
            <a:xfrm>
              <a:off x="6496434" y="3862167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0"/>
                  </a:moveTo>
                  <a:lnTo>
                    <a:pt x="0" y="4237"/>
                  </a:lnTo>
                  <a:lnTo>
                    <a:pt x="0" y="9540"/>
                  </a:lnTo>
                  <a:lnTo>
                    <a:pt x="7339" y="5304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1003;p29"/>
            <p:cNvSpPr/>
            <p:nvPr/>
          </p:nvSpPr>
          <p:spPr>
            <a:xfrm>
              <a:off x="6496434" y="3932518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71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1004;p29"/>
            <p:cNvSpPr/>
            <p:nvPr/>
          </p:nvSpPr>
          <p:spPr>
            <a:xfrm>
              <a:off x="6496434" y="4003208"/>
              <a:ext cx="73023" cy="94943"/>
            </a:xfrm>
            <a:custGeom>
              <a:avLst/>
              <a:gdLst/>
              <a:ahLst/>
              <a:cxnLst/>
              <a:rect l="l" t="t" r="r" b="b"/>
              <a:pathLst>
                <a:path w="7339" h="9542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41"/>
                  </a:lnTo>
                  <a:lnTo>
                    <a:pt x="7339" y="5305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1005;p29"/>
            <p:cNvSpPr/>
            <p:nvPr/>
          </p:nvSpPr>
          <p:spPr>
            <a:xfrm>
              <a:off x="6496434" y="4073908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0"/>
                  </a:moveTo>
                  <a:lnTo>
                    <a:pt x="0" y="4236"/>
                  </a:lnTo>
                  <a:lnTo>
                    <a:pt x="0" y="9540"/>
                  </a:lnTo>
                  <a:lnTo>
                    <a:pt x="7339" y="5304"/>
                  </a:lnTo>
                  <a:lnTo>
                    <a:pt x="733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1006;p29"/>
            <p:cNvSpPr/>
            <p:nvPr/>
          </p:nvSpPr>
          <p:spPr>
            <a:xfrm>
              <a:off x="6496434" y="4144259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1007;p29"/>
            <p:cNvSpPr/>
            <p:nvPr/>
          </p:nvSpPr>
          <p:spPr>
            <a:xfrm>
              <a:off x="6496434" y="4214949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41"/>
                  </a:lnTo>
                  <a:lnTo>
                    <a:pt x="7339" y="5305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1008;p29"/>
            <p:cNvSpPr/>
            <p:nvPr/>
          </p:nvSpPr>
          <p:spPr>
            <a:xfrm>
              <a:off x="6496434" y="4285310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7339" y="1"/>
                  </a:moveTo>
                  <a:lnTo>
                    <a:pt x="0" y="4237"/>
                  </a:lnTo>
                  <a:lnTo>
                    <a:pt x="0" y="9574"/>
                  </a:lnTo>
                  <a:lnTo>
                    <a:pt x="7339" y="5338"/>
                  </a:lnTo>
                  <a:lnTo>
                    <a:pt x="733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1009;p29"/>
            <p:cNvSpPr/>
            <p:nvPr/>
          </p:nvSpPr>
          <p:spPr>
            <a:xfrm>
              <a:off x="6581062" y="3767241"/>
              <a:ext cx="30875" cy="70715"/>
            </a:xfrm>
            <a:custGeom>
              <a:avLst/>
              <a:gdLst/>
              <a:ahLst/>
              <a:cxnLst/>
              <a:rect l="l" t="t" r="r" b="b"/>
              <a:pathLst>
                <a:path w="3103" h="7107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1010;p29"/>
            <p:cNvSpPr/>
            <p:nvPr/>
          </p:nvSpPr>
          <p:spPr>
            <a:xfrm>
              <a:off x="6623208" y="3742686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11;p29"/>
            <p:cNvSpPr/>
            <p:nvPr/>
          </p:nvSpPr>
          <p:spPr>
            <a:xfrm>
              <a:off x="6665691" y="3718460"/>
              <a:ext cx="30546" cy="70376"/>
            </a:xfrm>
            <a:custGeom>
              <a:avLst/>
              <a:gdLst/>
              <a:ahLst/>
              <a:cxnLst/>
              <a:rect l="l" t="t" r="r" b="b"/>
              <a:pathLst>
                <a:path w="3070" h="7073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072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2;p29"/>
            <p:cNvSpPr/>
            <p:nvPr/>
          </p:nvSpPr>
          <p:spPr>
            <a:xfrm>
              <a:off x="6581062" y="3837602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13;p29"/>
            <p:cNvSpPr/>
            <p:nvPr/>
          </p:nvSpPr>
          <p:spPr>
            <a:xfrm>
              <a:off x="6623208" y="3813376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14;p29"/>
            <p:cNvSpPr/>
            <p:nvPr/>
          </p:nvSpPr>
          <p:spPr>
            <a:xfrm>
              <a:off x="6665691" y="378882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37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15;p29"/>
            <p:cNvSpPr/>
            <p:nvPr/>
          </p:nvSpPr>
          <p:spPr>
            <a:xfrm>
              <a:off x="6581062" y="3908292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16;p29"/>
            <p:cNvSpPr/>
            <p:nvPr/>
          </p:nvSpPr>
          <p:spPr>
            <a:xfrm>
              <a:off x="6623208" y="388373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5"/>
                  </a:lnTo>
                  <a:lnTo>
                    <a:pt x="3103" y="5338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17;p29"/>
            <p:cNvSpPr/>
            <p:nvPr/>
          </p:nvSpPr>
          <p:spPr>
            <a:xfrm>
              <a:off x="6665691" y="385951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18;p29"/>
            <p:cNvSpPr/>
            <p:nvPr/>
          </p:nvSpPr>
          <p:spPr>
            <a:xfrm>
              <a:off x="6581062" y="3978653"/>
              <a:ext cx="30875" cy="71033"/>
            </a:xfrm>
            <a:custGeom>
              <a:avLst/>
              <a:gdLst/>
              <a:ahLst/>
              <a:cxnLst/>
              <a:rect l="l" t="t" r="r" b="b"/>
              <a:pathLst>
                <a:path w="3103" h="7139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39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19;p29"/>
            <p:cNvSpPr/>
            <p:nvPr/>
          </p:nvSpPr>
          <p:spPr>
            <a:xfrm>
              <a:off x="6623208" y="395442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768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20;p29"/>
            <p:cNvSpPr/>
            <p:nvPr/>
          </p:nvSpPr>
          <p:spPr>
            <a:xfrm>
              <a:off x="6665691" y="392987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37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021;p29"/>
            <p:cNvSpPr/>
            <p:nvPr/>
          </p:nvSpPr>
          <p:spPr>
            <a:xfrm>
              <a:off x="6581062" y="4049343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022;p29"/>
            <p:cNvSpPr/>
            <p:nvPr/>
          </p:nvSpPr>
          <p:spPr>
            <a:xfrm>
              <a:off x="6623208" y="4025116"/>
              <a:ext cx="30875" cy="70376"/>
            </a:xfrm>
            <a:custGeom>
              <a:avLst/>
              <a:gdLst/>
              <a:ahLst/>
              <a:cxnLst/>
              <a:rect l="l" t="t" r="r" b="b"/>
              <a:pathLst>
                <a:path w="3103" h="7073" extrusionOk="0">
                  <a:moveTo>
                    <a:pt x="3103" y="1"/>
                  </a:moveTo>
                  <a:lnTo>
                    <a:pt x="1" y="1768"/>
                  </a:lnTo>
                  <a:lnTo>
                    <a:pt x="1" y="7072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023;p29"/>
            <p:cNvSpPr/>
            <p:nvPr/>
          </p:nvSpPr>
          <p:spPr>
            <a:xfrm>
              <a:off x="6665691" y="400056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024;p29"/>
            <p:cNvSpPr/>
            <p:nvPr/>
          </p:nvSpPr>
          <p:spPr>
            <a:xfrm>
              <a:off x="6581062" y="4120033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9"/>
                  </a:lnTo>
                  <a:lnTo>
                    <a:pt x="1" y="7106"/>
                  </a:lnTo>
                  <a:lnTo>
                    <a:pt x="3103" y="5305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025;p29"/>
            <p:cNvSpPr/>
            <p:nvPr/>
          </p:nvSpPr>
          <p:spPr>
            <a:xfrm>
              <a:off x="6623208" y="4095478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5"/>
                  </a:lnTo>
                  <a:lnTo>
                    <a:pt x="3103" y="5337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026;p29"/>
            <p:cNvSpPr/>
            <p:nvPr/>
          </p:nvSpPr>
          <p:spPr>
            <a:xfrm>
              <a:off x="6665691" y="4071251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027;p29"/>
            <p:cNvSpPr/>
            <p:nvPr/>
          </p:nvSpPr>
          <p:spPr>
            <a:xfrm>
              <a:off x="6581062" y="4190394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103" y="5338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028;p29"/>
            <p:cNvSpPr/>
            <p:nvPr/>
          </p:nvSpPr>
          <p:spPr>
            <a:xfrm>
              <a:off x="6623208" y="4166167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103" y="5304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029;p29"/>
            <p:cNvSpPr/>
            <p:nvPr/>
          </p:nvSpPr>
          <p:spPr>
            <a:xfrm>
              <a:off x="6665691" y="414160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1"/>
                  </a:moveTo>
                  <a:lnTo>
                    <a:pt x="1" y="1802"/>
                  </a:lnTo>
                  <a:lnTo>
                    <a:pt x="1" y="7106"/>
                  </a:lnTo>
                  <a:lnTo>
                    <a:pt x="3069" y="5338"/>
                  </a:lnTo>
                  <a:lnTo>
                    <a:pt x="3069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030;p29"/>
            <p:cNvSpPr/>
            <p:nvPr/>
          </p:nvSpPr>
          <p:spPr>
            <a:xfrm>
              <a:off x="6581062" y="4261084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1"/>
                  </a:moveTo>
                  <a:lnTo>
                    <a:pt x="1" y="1768"/>
                  </a:lnTo>
                  <a:lnTo>
                    <a:pt x="1" y="7106"/>
                  </a:lnTo>
                  <a:lnTo>
                    <a:pt x="3103" y="5304"/>
                  </a:lnTo>
                  <a:lnTo>
                    <a:pt x="31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031;p29"/>
            <p:cNvSpPr/>
            <p:nvPr/>
          </p:nvSpPr>
          <p:spPr>
            <a:xfrm>
              <a:off x="6623208" y="4236529"/>
              <a:ext cx="30875" cy="70705"/>
            </a:xfrm>
            <a:custGeom>
              <a:avLst/>
              <a:gdLst/>
              <a:ahLst/>
              <a:cxnLst/>
              <a:rect l="l" t="t" r="r" b="b"/>
              <a:pathLst>
                <a:path w="3103" h="7106" extrusionOk="0">
                  <a:moveTo>
                    <a:pt x="3103" y="0"/>
                  </a:moveTo>
                  <a:lnTo>
                    <a:pt x="1" y="1801"/>
                  </a:lnTo>
                  <a:lnTo>
                    <a:pt x="1" y="7105"/>
                  </a:lnTo>
                  <a:lnTo>
                    <a:pt x="3103" y="5337"/>
                  </a:lnTo>
                  <a:lnTo>
                    <a:pt x="31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032;p29"/>
            <p:cNvSpPr/>
            <p:nvPr/>
          </p:nvSpPr>
          <p:spPr>
            <a:xfrm>
              <a:off x="6665691" y="4212302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3069" y="0"/>
                  </a:moveTo>
                  <a:lnTo>
                    <a:pt x="1" y="1768"/>
                  </a:lnTo>
                  <a:lnTo>
                    <a:pt x="1" y="7105"/>
                  </a:lnTo>
                  <a:lnTo>
                    <a:pt x="3069" y="5304"/>
                  </a:lnTo>
                  <a:lnTo>
                    <a:pt x="3069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033;p29"/>
            <p:cNvSpPr/>
            <p:nvPr/>
          </p:nvSpPr>
          <p:spPr>
            <a:xfrm>
              <a:off x="6281380" y="3532935"/>
              <a:ext cx="429153" cy="247944"/>
            </a:xfrm>
            <a:custGeom>
              <a:avLst/>
              <a:gdLst/>
              <a:ahLst/>
              <a:cxnLst/>
              <a:rect l="l" t="t" r="r" b="b"/>
              <a:pathLst>
                <a:path w="43131" h="24919" extrusionOk="0">
                  <a:moveTo>
                    <a:pt x="21482" y="1"/>
                  </a:moveTo>
                  <a:lnTo>
                    <a:pt x="0" y="12410"/>
                  </a:lnTo>
                  <a:lnTo>
                    <a:pt x="21615" y="24919"/>
                  </a:lnTo>
                  <a:lnTo>
                    <a:pt x="43131" y="12510"/>
                  </a:lnTo>
                  <a:lnTo>
                    <a:pt x="21482" y="1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034;p29"/>
            <p:cNvSpPr/>
            <p:nvPr/>
          </p:nvSpPr>
          <p:spPr>
            <a:xfrm>
              <a:off x="6281380" y="3515345"/>
              <a:ext cx="429153" cy="247616"/>
            </a:xfrm>
            <a:custGeom>
              <a:avLst/>
              <a:gdLst/>
              <a:ahLst/>
              <a:cxnLst/>
              <a:rect l="l" t="t" r="r" b="b"/>
              <a:pathLst>
                <a:path w="43131" h="24886" extrusionOk="0">
                  <a:moveTo>
                    <a:pt x="21482" y="1"/>
                  </a:moveTo>
                  <a:lnTo>
                    <a:pt x="0" y="12410"/>
                  </a:lnTo>
                  <a:lnTo>
                    <a:pt x="21615" y="24885"/>
                  </a:lnTo>
                  <a:lnTo>
                    <a:pt x="43131" y="12476"/>
                  </a:lnTo>
                  <a:lnTo>
                    <a:pt x="21482" y="1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035;p29"/>
            <p:cNvSpPr/>
            <p:nvPr/>
          </p:nvSpPr>
          <p:spPr>
            <a:xfrm>
              <a:off x="6316889" y="3535930"/>
              <a:ext cx="358130" cy="206781"/>
            </a:xfrm>
            <a:custGeom>
              <a:avLst/>
              <a:gdLst/>
              <a:ahLst/>
              <a:cxnLst/>
              <a:rect l="l" t="t" r="r" b="b"/>
              <a:pathLst>
                <a:path w="35993" h="20782" extrusionOk="0">
                  <a:moveTo>
                    <a:pt x="17913" y="0"/>
                  </a:moveTo>
                  <a:lnTo>
                    <a:pt x="0" y="10341"/>
                  </a:lnTo>
                  <a:lnTo>
                    <a:pt x="18046" y="20782"/>
                  </a:lnTo>
                  <a:lnTo>
                    <a:pt x="35993" y="10407"/>
                  </a:lnTo>
                  <a:lnTo>
                    <a:pt x="1791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036;p29"/>
            <p:cNvSpPr/>
            <p:nvPr/>
          </p:nvSpPr>
          <p:spPr>
            <a:xfrm>
              <a:off x="6281380" y="3638806"/>
              <a:ext cx="215079" cy="142066"/>
            </a:xfrm>
            <a:custGeom>
              <a:avLst/>
              <a:gdLst/>
              <a:ahLst/>
              <a:cxnLst/>
              <a:rect l="l" t="t" r="r" b="b"/>
              <a:pathLst>
                <a:path w="21616" h="14278" extrusionOk="0">
                  <a:moveTo>
                    <a:pt x="0" y="1"/>
                  </a:moveTo>
                  <a:lnTo>
                    <a:pt x="0" y="1769"/>
                  </a:lnTo>
                  <a:lnTo>
                    <a:pt x="21615" y="14278"/>
                  </a:lnTo>
                  <a:lnTo>
                    <a:pt x="21615" y="12476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037;p29"/>
            <p:cNvSpPr/>
            <p:nvPr/>
          </p:nvSpPr>
          <p:spPr>
            <a:xfrm>
              <a:off x="6496434" y="3639472"/>
              <a:ext cx="214084" cy="141399"/>
            </a:xfrm>
            <a:custGeom>
              <a:avLst/>
              <a:gdLst/>
              <a:ahLst/>
              <a:cxnLst/>
              <a:rect l="l" t="t" r="r" b="b"/>
              <a:pathLst>
                <a:path w="21516" h="14211" extrusionOk="0">
                  <a:moveTo>
                    <a:pt x="21516" y="0"/>
                  </a:moveTo>
                  <a:lnTo>
                    <a:pt x="0" y="12409"/>
                  </a:lnTo>
                  <a:lnTo>
                    <a:pt x="0" y="14211"/>
                  </a:lnTo>
                  <a:lnTo>
                    <a:pt x="21516" y="1802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038;p29"/>
            <p:cNvSpPr/>
            <p:nvPr/>
          </p:nvSpPr>
          <p:spPr>
            <a:xfrm>
              <a:off x="6342439" y="3594332"/>
              <a:ext cx="153678" cy="140743"/>
            </a:xfrm>
            <a:custGeom>
              <a:avLst/>
              <a:gdLst/>
              <a:ahLst/>
              <a:cxnLst/>
              <a:rect l="l" t="t" r="r" b="b"/>
              <a:pathLst>
                <a:path w="15445" h="14145" extrusionOk="0">
                  <a:moveTo>
                    <a:pt x="1" y="1"/>
                  </a:moveTo>
                  <a:lnTo>
                    <a:pt x="1" y="5238"/>
                  </a:lnTo>
                  <a:lnTo>
                    <a:pt x="15445" y="14144"/>
                  </a:lnTo>
                  <a:lnTo>
                    <a:pt x="15445" y="89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4CF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039;p29"/>
            <p:cNvSpPr/>
            <p:nvPr/>
          </p:nvSpPr>
          <p:spPr>
            <a:xfrm>
              <a:off x="6342439" y="3594332"/>
              <a:ext cx="153678" cy="140743"/>
            </a:xfrm>
            <a:custGeom>
              <a:avLst/>
              <a:gdLst/>
              <a:ahLst/>
              <a:cxnLst/>
              <a:rect l="l" t="t" r="r" b="b"/>
              <a:pathLst>
                <a:path w="15445" h="14145" extrusionOk="0">
                  <a:moveTo>
                    <a:pt x="1" y="1"/>
                  </a:moveTo>
                  <a:lnTo>
                    <a:pt x="1" y="5238"/>
                  </a:lnTo>
                  <a:lnTo>
                    <a:pt x="15445" y="14144"/>
                  </a:lnTo>
                  <a:lnTo>
                    <a:pt x="15445" y="890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C9751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040;p29"/>
            <p:cNvSpPr/>
            <p:nvPr/>
          </p:nvSpPr>
          <p:spPr>
            <a:xfrm>
              <a:off x="6342777" y="3563808"/>
              <a:ext cx="306679" cy="118823"/>
            </a:xfrm>
            <a:custGeom>
              <a:avLst/>
              <a:gdLst/>
              <a:ahLst/>
              <a:cxnLst/>
              <a:rect l="l" t="t" r="r" b="b"/>
              <a:pathLst>
                <a:path w="30822" h="11942" extrusionOk="0">
                  <a:moveTo>
                    <a:pt x="15344" y="0"/>
                  </a:moveTo>
                  <a:lnTo>
                    <a:pt x="0" y="3036"/>
                  </a:lnTo>
                  <a:lnTo>
                    <a:pt x="15444" y="11942"/>
                  </a:lnTo>
                  <a:lnTo>
                    <a:pt x="30822" y="8906"/>
                  </a:lnTo>
                  <a:lnTo>
                    <a:pt x="15344" y="0"/>
                  </a:lnTo>
                  <a:close/>
                </a:path>
              </a:pathLst>
            </a:custGeom>
            <a:solidFill>
              <a:srgbClr val="FBEBD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041;p29"/>
            <p:cNvSpPr/>
            <p:nvPr/>
          </p:nvSpPr>
          <p:spPr>
            <a:xfrm>
              <a:off x="6495439" y="3647151"/>
              <a:ext cx="154006" cy="88635"/>
            </a:xfrm>
            <a:custGeom>
              <a:avLst/>
              <a:gdLst/>
              <a:ahLst/>
              <a:cxnLst/>
              <a:rect l="l" t="t" r="r" b="b"/>
              <a:pathLst>
                <a:path w="15478" h="8908" extrusionOk="0">
                  <a:moveTo>
                    <a:pt x="15478" y="1"/>
                  </a:moveTo>
                  <a:lnTo>
                    <a:pt x="13966" y="871"/>
                  </a:lnTo>
                  <a:lnTo>
                    <a:pt x="13966" y="871"/>
                  </a:lnTo>
                  <a:lnTo>
                    <a:pt x="15478" y="568"/>
                  </a:lnTo>
                  <a:lnTo>
                    <a:pt x="15478" y="1"/>
                  </a:lnTo>
                  <a:close/>
                  <a:moveTo>
                    <a:pt x="13966" y="871"/>
                  </a:moveTo>
                  <a:lnTo>
                    <a:pt x="0" y="3670"/>
                  </a:lnTo>
                  <a:lnTo>
                    <a:pt x="0" y="8907"/>
                  </a:lnTo>
                  <a:lnTo>
                    <a:pt x="13966" y="87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31" name="Google Shape;1042;p29"/>
          <p:cNvGrpSpPr/>
          <p:nvPr/>
        </p:nvGrpSpPr>
        <p:grpSpPr>
          <a:xfrm flipH="1">
            <a:off x="7819061" y="3066266"/>
            <a:ext cx="589485" cy="1094537"/>
            <a:chOff x="5986006" y="3842587"/>
            <a:chExt cx="429153" cy="796897"/>
          </a:xfrm>
        </p:grpSpPr>
        <p:sp>
          <p:nvSpPr>
            <p:cNvPr id="132" name="Google Shape;1043;p29"/>
            <p:cNvSpPr/>
            <p:nvPr/>
          </p:nvSpPr>
          <p:spPr>
            <a:xfrm>
              <a:off x="6296643" y="3929872"/>
              <a:ext cx="73023" cy="95261"/>
            </a:xfrm>
            <a:custGeom>
              <a:avLst/>
              <a:gdLst/>
              <a:ahLst/>
              <a:cxnLst/>
              <a:rect l="l" t="t" r="r" b="b"/>
              <a:pathLst>
                <a:path w="7339" h="9574" extrusionOk="0">
                  <a:moveTo>
                    <a:pt x="0" y="0"/>
                  </a:moveTo>
                  <a:lnTo>
                    <a:pt x="0" y="5337"/>
                  </a:lnTo>
                  <a:lnTo>
                    <a:pt x="7339" y="9574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044;p29"/>
            <p:cNvSpPr/>
            <p:nvPr/>
          </p:nvSpPr>
          <p:spPr>
            <a:xfrm>
              <a:off x="6296643" y="392987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67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2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045;p29"/>
            <p:cNvSpPr/>
            <p:nvPr/>
          </p:nvSpPr>
          <p:spPr>
            <a:xfrm>
              <a:off x="6296643" y="4000562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046;p29"/>
            <p:cNvSpPr/>
            <p:nvPr/>
          </p:nvSpPr>
          <p:spPr>
            <a:xfrm>
              <a:off x="6296643" y="400056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67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047;p29"/>
            <p:cNvSpPr/>
            <p:nvPr/>
          </p:nvSpPr>
          <p:spPr>
            <a:xfrm>
              <a:off x="6296643" y="4071251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048;p29"/>
            <p:cNvSpPr/>
            <p:nvPr/>
          </p:nvSpPr>
          <p:spPr>
            <a:xfrm>
              <a:off x="6296643" y="4071251"/>
              <a:ext cx="73023" cy="45481"/>
            </a:xfrm>
            <a:custGeom>
              <a:avLst/>
              <a:gdLst/>
              <a:ahLst/>
              <a:cxnLst/>
              <a:rect l="l" t="t" r="r" b="b"/>
              <a:pathLst>
                <a:path w="7339" h="4571" extrusionOk="0">
                  <a:moveTo>
                    <a:pt x="0" y="0"/>
                  </a:moveTo>
                  <a:lnTo>
                    <a:pt x="0" y="334"/>
                  </a:lnTo>
                  <a:lnTo>
                    <a:pt x="301" y="534"/>
                  </a:lnTo>
                  <a:lnTo>
                    <a:pt x="7339" y="4570"/>
                  </a:lnTo>
                  <a:lnTo>
                    <a:pt x="7339" y="4237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049;p29"/>
            <p:cNvSpPr/>
            <p:nvPr/>
          </p:nvSpPr>
          <p:spPr>
            <a:xfrm>
              <a:off x="6296643" y="4141603"/>
              <a:ext cx="73023" cy="95271"/>
            </a:xfrm>
            <a:custGeom>
              <a:avLst/>
              <a:gdLst/>
              <a:ahLst/>
              <a:cxnLst/>
              <a:rect l="l" t="t" r="r" b="b"/>
              <a:pathLst>
                <a:path w="7339" h="9575" extrusionOk="0">
                  <a:moveTo>
                    <a:pt x="0" y="1"/>
                  </a:moveTo>
                  <a:lnTo>
                    <a:pt x="0" y="5338"/>
                  </a:lnTo>
                  <a:lnTo>
                    <a:pt x="7339" y="9574"/>
                  </a:lnTo>
                  <a:lnTo>
                    <a:pt x="7339" y="423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050;p29"/>
            <p:cNvSpPr/>
            <p:nvPr/>
          </p:nvSpPr>
          <p:spPr>
            <a:xfrm>
              <a:off x="6296643" y="4141603"/>
              <a:ext cx="73023" cy="45820"/>
            </a:xfrm>
            <a:custGeom>
              <a:avLst/>
              <a:gdLst/>
              <a:ahLst/>
              <a:cxnLst/>
              <a:rect l="l" t="t" r="r" b="b"/>
              <a:pathLst>
                <a:path w="7339" h="4605" extrusionOk="0">
                  <a:moveTo>
                    <a:pt x="0" y="1"/>
                  </a:moveTo>
                  <a:lnTo>
                    <a:pt x="0" y="368"/>
                  </a:lnTo>
                  <a:lnTo>
                    <a:pt x="301" y="535"/>
                  </a:lnTo>
                  <a:lnTo>
                    <a:pt x="7339" y="4604"/>
                  </a:lnTo>
                  <a:lnTo>
                    <a:pt x="7339" y="4237"/>
                  </a:lnTo>
                  <a:lnTo>
                    <a:pt x="301" y="20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051;p29"/>
            <p:cNvSpPr/>
            <p:nvPr/>
          </p:nvSpPr>
          <p:spPr>
            <a:xfrm>
              <a:off x="6296643" y="4212302"/>
              <a:ext cx="73023" cy="94933"/>
            </a:xfrm>
            <a:custGeom>
              <a:avLst/>
              <a:gdLst/>
              <a:ahLst/>
              <a:cxnLst/>
              <a:rect l="l" t="t" r="r" b="b"/>
              <a:pathLst>
                <a:path w="7339" h="9541" extrusionOk="0">
                  <a:moveTo>
                    <a:pt x="0" y="0"/>
                  </a:moveTo>
                  <a:lnTo>
                    <a:pt x="0" y="5304"/>
                  </a:lnTo>
                  <a:lnTo>
                    <a:pt x="7339" y="9540"/>
                  </a:lnTo>
                  <a:lnTo>
                    <a:pt x="7339" y="4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052;p29"/>
            <p:cNvSpPr/>
            <p:nvPr/>
          </p:nvSpPr>
          <p:spPr>
            <a:xfrm>
              <a:off x="6296643" y="4212302"/>
              <a:ext cx="73023" cy="45810"/>
            </a:xfrm>
            <a:custGeom>
              <a:avLst/>
              <a:gdLst/>
              <a:ahLst/>
              <a:cxnLst/>
              <a:rect l="l" t="t" r="r" b="b"/>
              <a:pathLst>
                <a:path w="7339" h="4604" extrusionOk="0">
                  <a:moveTo>
                    <a:pt x="0" y="0"/>
                  </a:moveTo>
                  <a:lnTo>
                    <a:pt x="0" y="334"/>
                  </a:lnTo>
                  <a:lnTo>
                    <a:pt x="301" y="534"/>
                  </a:lnTo>
                  <a:lnTo>
                    <a:pt x="7339" y="4603"/>
                  </a:lnTo>
                  <a:lnTo>
                    <a:pt x="7339" y="4236"/>
                  </a:lnTo>
                  <a:lnTo>
                    <a:pt x="301" y="1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053;p29"/>
            <p:cNvSpPr/>
            <p:nvPr/>
          </p:nvSpPr>
          <p:spPr>
            <a:xfrm>
              <a:off x="6381271" y="3978653"/>
              <a:ext cx="30546" cy="71033"/>
            </a:xfrm>
            <a:custGeom>
              <a:avLst/>
              <a:gdLst/>
              <a:ahLst/>
              <a:cxnLst/>
              <a:rect l="l" t="t" r="r" b="b"/>
              <a:pathLst>
                <a:path w="3070" h="7139" extrusionOk="0">
                  <a:moveTo>
                    <a:pt x="1" y="1"/>
                  </a:moveTo>
                  <a:lnTo>
                    <a:pt x="1" y="5338"/>
                  </a:lnTo>
                  <a:lnTo>
                    <a:pt x="3069" y="7139"/>
                  </a:lnTo>
                  <a:lnTo>
                    <a:pt x="3069" y="18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054;p29"/>
            <p:cNvSpPr/>
            <p:nvPr/>
          </p:nvSpPr>
          <p:spPr>
            <a:xfrm>
              <a:off x="6381271" y="3978653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7"/>
                  </a:lnTo>
                  <a:lnTo>
                    <a:pt x="1" y="5338"/>
                  </a:lnTo>
                  <a:lnTo>
                    <a:pt x="301" y="5504"/>
                  </a:lnTo>
                  <a:lnTo>
                    <a:pt x="301" y="568"/>
                  </a:lnTo>
                  <a:lnTo>
                    <a:pt x="3069" y="2169"/>
                  </a:lnTo>
                  <a:lnTo>
                    <a:pt x="3069" y="1802"/>
                  </a:lnTo>
                  <a:lnTo>
                    <a:pt x="301" y="20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055;p29"/>
            <p:cNvSpPr/>
            <p:nvPr/>
          </p:nvSpPr>
          <p:spPr>
            <a:xfrm>
              <a:off x="6381271" y="404934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38"/>
                  </a:lnTo>
                  <a:lnTo>
                    <a:pt x="3069" y="7106"/>
                  </a:lnTo>
                  <a:lnTo>
                    <a:pt x="3069" y="18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056;p29"/>
            <p:cNvSpPr/>
            <p:nvPr/>
          </p:nvSpPr>
          <p:spPr>
            <a:xfrm>
              <a:off x="6381271" y="4049343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8"/>
                  </a:lnTo>
                  <a:lnTo>
                    <a:pt x="1" y="5338"/>
                  </a:lnTo>
                  <a:lnTo>
                    <a:pt x="301" y="5505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802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057;p29"/>
            <p:cNvSpPr/>
            <p:nvPr/>
          </p:nvSpPr>
          <p:spPr>
            <a:xfrm>
              <a:off x="6381271" y="4120033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05"/>
                  </a:lnTo>
                  <a:lnTo>
                    <a:pt x="3069" y="7106"/>
                  </a:lnTo>
                  <a:lnTo>
                    <a:pt x="3069" y="17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058;p29"/>
            <p:cNvSpPr/>
            <p:nvPr/>
          </p:nvSpPr>
          <p:spPr>
            <a:xfrm>
              <a:off x="6381271" y="4120033"/>
              <a:ext cx="30546" cy="54446"/>
            </a:xfrm>
            <a:custGeom>
              <a:avLst/>
              <a:gdLst/>
              <a:ahLst/>
              <a:cxnLst/>
              <a:rect l="l" t="t" r="r" b="b"/>
              <a:pathLst>
                <a:path w="3070" h="5472" extrusionOk="0">
                  <a:moveTo>
                    <a:pt x="1" y="1"/>
                  </a:moveTo>
                  <a:lnTo>
                    <a:pt x="1" y="334"/>
                  </a:lnTo>
                  <a:lnTo>
                    <a:pt x="1" y="5305"/>
                  </a:lnTo>
                  <a:lnTo>
                    <a:pt x="301" y="5471"/>
                  </a:lnTo>
                  <a:lnTo>
                    <a:pt x="301" y="534"/>
                  </a:lnTo>
                  <a:lnTo>
                    <a:pt x="3069" y="2136"/>
                  </a:lnTo>
                  <a:lnTo>
                    <a:pt x="3069" y="1769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059;p29"/>
            <p:cNvSpPr/>
            <p:nvPr/>
          </p:nvSpPr>
          <p:spPr>
            <a:xfrm>
              <a:off x="6381271" y="4190394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0"/>
                  </a:moveTo>
                  <a:lnTo>
                    <a:pt x="1" y="5338"/>
                  </a:lnTo>
                  <a:lnTo>
                    <a:pt x="3069" y="7106"/>
                  </a:lnTo>
                  <a:lnTo>
                    <a:pt x="3069" y="18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060;p29"/>
            <p:cNvSpPr/>
            <p:nvPr/>
          </p:nvSpPr>
          <p:spPr>
            <a:xfrm>
              <a:off x="6381271" y="4190394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0"/>
                  </a:moveTo>
                  <a:lnTo>
                    <a:pt x="1" y="367"/>
                  </a:lnTo>
                  <a:lnTo>
                    <a:pt x="1" y="5338"/>
                  </a:lnTo>
                  <a:lnTo>
                    <a:pt x="301" y="5504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802"/>
                  </a:lnTo>
                  <a:lnTo>
                    <a:pt x="301" y="20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061;p29"/>
            <p:cNvSpPr/>
            <p:nvPr/>
          </p:nvSpPr>
          <p:spPr>
            <a:xfrm>
              <a:off x="6381271" y="4261084"/>
              <a:ext cx="30546" cy="70705"/>
            </a:xfrm>
            <a:custGeom>
              <a:avLst/>
              <a:gdLst/>
              <a:ahLst/>
              <a:cxnLst/>
              <a:rect l="l" t="t" r="r" b="b"/>
              <a:pathLst>
                <a:path w="3070" h="7106" extrusionOk="0">
                  <a:moveTo>
                    <a:pt x="1" y="1"/>
                  </a:moveTo>
                  <a:lnTo>
                    <a:pt x="1" y="5304"/>
                  </a:lnTo>
                  <a:lnTo>
                    <a:pt x="3069" y="7106"/>
                  </a:lnTo>
                  <a:lnTo>
                    <a:pt x="3069" y="1768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062;p29"/>
            <p:cNvSpPr/>
            <p:nvPr/>
          </p:nvSpPr>
          <p:spPr>
            <a:xfrm>
              <a:off x="6381271" y="4261084"/>
              <a:ext cx="30546" cy="54775"/>
            </a:xfrm>
            <a:custGeom>
              <a:avLst/>
              <a:gdLst/>
              <a:ahLst/>
              <a:cxnLst/>
              <a:rect l="l" t="t" r="r" b="b"/>
              <a:pathLst>
                <a:path w="3070" h="5505" extrusionOk="0">
                  <a:moveTo>
                    <a:pt x="1" y="1"/>
                  </a:moveTo>
                  <a:lnTo>
                    <a:pt x="1" y="367"/>
                  </a:lnTo>
                  <a:lnTo>
                    <a:pt x="1" y="5304"/>
                  </a:lnTo>
                  <a:lnTo>
                    <a:pt x="301" y="5504"/>
                  </a:lnTo>
                  <a:lnTo>
                    <a:pt x="301" y="534"/>
                  </a:lnTo>
                  <a:lnTo>
                    <a:pt x="3069" y="2135"/>
                  </a:lnTo>
                  <a:lnTo>
                    <a:pt x="3069" y="1768"/>
                  </a:lnTo>
                  <a:lnTo>
                    <a:pt x="301" y="16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E6913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063;p29"/>
            <p:cNvSpPr/>
            <p:nvPr/>
          </p:nvSpPr>
          <p:spPr>
            <a:xfrm>
              <a:off x="5986006" y="3966376"/>
              <a:ext cx="215079" cy="673108"/>
            </a:xfrm>
            <a:custGeom>
              <a:avLst/>
              <a:gdLst/>
              <a:ahLst/>
              <a:cxnLst/>
              <a:rect l="l" t="t" r="r" b="b"/>
              <a:pathLst>
                <a:path w="21616" h="67649" extrusionOk="0">
                  <a:moveTo>
                    <a:pt x="0" y="0"/>
                  </a:moveTo>
                  <a:lnTo>
                    <a:pt x="0" y="55140"/>
                  </a:lnTo>
                  <a:lnTo>
                    <a:pt x="21616" y="67649"/>
                  </a:lnTo>
                  <a:lnTo>
                    <a:pt x="21616" y="124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9F3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064;p29"/>
            <p:cNvSpPr/>
            <p:nvPr/>
          </p:nvSpPr>
          <p:spPr>
            <a:xfrm>
              <a:off x="6201060" y="3967042"/>
              <a:ext cx="214084" cy="672441"/>
            </a:xfrm>
            <a:custGeom>
              <a:avLst/>
              <a:gdLst/>
              <a:ahLst/>
              <a:cxnLst/>
              <a:rect l="l" t="t" r="r" b="b"/>
              <a:pathLst>
                <a:path w="21516" h="67582" extrusionOk="0">
                  <a:moveTo>
                    <a:pt x="21516" y="0"/>
                  </a:moveTo>
                  <a:lnTo>
                    <a:pt x="1" y="12409"/>
                  </a:lnTo>
                  <a:lnTo>
                    <a:pt x="1" y="67582"/>
                  </a:lnTo>
                  <a:lnTo>
                    <a:pt x="21516" y="55140"/>
                  </a:lnTo>
                  <a:lnTo>
                    <a:pt x="2151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065;p29"/>
            <p:cNvSpPr/>
            <p:nvPr/>
          </p:nvSpPr>
          <p:spPr>
            <a:xfrm>
              <a:off x="6258477" y="4054318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574"/>
                  </a:lnTo>
                  <a:lnTo>
                    <a:pt x="10108" y="2770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066;p29"/>
            <p:cNvSpPr/>
            <p:nvPr/>
          </p:nvSpPr>
          <p:spPr>
            <a:xfrm>
              <a:off x="6225286" y="4117714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067;p29"/>
            <p:cNvSpPr/>
            <p:nvPr/>
          </p:nvSpPr>
          <p:spPr>
            <a:xfrm>
              <a:off x="6368655" y="4035076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068;p29"/>
            <p:cNvSpPr/>
            <p:nvPr/>
          </p:nvSpPr>
          <p:spPr>
            <a:xfrm>
              <a:off x="6258477" y="4100452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069;p29"/>
            <p:cNvSpPr/>
            <p:nvPr/>
          </p:nvSpPr>
          <p:spPr>
            <a:xfrm>
              <a:off x="6225286" y="4164178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070;p29"/>
            <p:cNvSpPr/>
            <p:nvPr/>
          </p:nvSpPr>
          <p:spPr>
            <a:xfrm>
              <a:off x="6368655" y="4081201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071;p29"/>
            <p:cNvSpPr/>
            <p:nvPr/>
          </p:nvSpPr>
          <p:spPr>
            <a:xfrm>
              <a:off x="6258477" y="4146916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573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072;p29"/>
            <p:cNvSpPr/>
            <p:nvPr/>
          </p:nvSpPr>
          <p:spPr>
            <a:xfrm>
              <a:off x="6225286" y="4210302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073;p29"/>
            <p:cNvSpPr/>
            <p:nvPr/>
          </p:nvSpPr>
          <p:spPr>
            <a:xfrm>
              <a:off x="6368655" y="4127664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369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074;p29"/>
            <p:cNvSpPr/>
            <p:nvPr/>
          </p:nvSpPr>
          <p:spPr>
            <a:xfrm>
              <a:off x="6258477" y="4193050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0"/>
                  </a:moveTo>
                  <a:lnTo>
                    <a:pt x="0" y="5838"/>
                  </a:lnTo>
                  <a:lnTo>
                    <a:pt x="0" y="8606"/>
                  </a:lnTo>
                  <a:lnTo>
                    <a:pt x="10108" y="2769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075;p29"/>
            <p:cNvSpPr/>
            <p:nvPr/>
          </p:nvSpPr>
          <p:spPr>
            <a:xfrm>
              <a:off x="6225286" y="4256766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2" y="1"/>
                  </a:moveTo>
                  <a:lnTo>
                    <a:pt x="1" y="1369"/>
                  </a:lnTo>
                  <a:lnTo>
                    <a:pt x="1" y="4137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076;p29"/>
            <p:cNvSpPr/>
            <p:nvPr/>
          </p:nvSpPr>
          <p:spPr>
            <a:xfrm>
              <a:off x="6368655" y="4173799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70"/>
                  </a:lnTo>
                  <a:lnTo>
                    <a:pt x="2403" y="2769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077;p29"/>
            <p:cNvSpPr/>
            <p:nvPr/>
          </p:nvSpPr>
          <p:spPr>
            <a:xfrm>
              <a:off x="6258477" y="4239514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0"/>
                  </a:moveTo>
                  <a:lnTo>
                    <a:pt x="0" y="5838"/>
                  </a:lnTo>
                  <a:lnTo>
                    <a:pt x="0" y="8573"/>
                  </a:lnTo>
                  <a:lnTo>
                    <a:pt x="10108" y="2769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078;p29"/>
            <p:cNvSpPr/>
            <p:nvPr/>
          </p:nvSpPr>
          <p:spPr>
            <a:xfrm>
              <a:off x="6225286" y="4302900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079;p29"/>
            <p:cNvSpPr/>
            <p:nvPr/>
          </p:nvSpPr>
          <p:spPr>
            <a:xfrm>
              <a:off x="6368655" y="4220262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36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080;p29"/>
            <p:cNvSpPr/>
            <p:nvPr/>
          </p:nvSpPr>
          <p:spPr>
            <a:xfrm>
              <a:off x="6258477" y="4285977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0"/>
                  </a:moveTo>
                  <a:lnTo>
                    <a:pt x="0" y="5804"/>
                  </a:lnTo>
                  <a:lnTo>
                    <a:pt x="0" y="8573"/>
                  </a:lnTo>
                  <a:lnTo>
                    <a:pt x="10108" y="2736"/>
                  </a:lnTo>
                  <a:lnTo>
                    <a:pt x="10108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081;p29"/>
            <p:cNvSpPr/>
            <p:nvPr/>
          </p:nvSpPr>
          <p:spPr>
            <a:xfrm>
              <a:off x="6225286" y="4349364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2" y="2769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082;p29"/>
            <p:cNvSpPr/>
            <p:nvPr/>
          </p:nvSpPr>
          <p:spPr>
            <a:xfrm>
              <a:off x="6368655" y="4266397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3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3" y="2769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083;p29"/>
            <p:cNvSpPr/>
            <p:nvPr/>
          </p:nvSpPr>
          <p:spPr>
            <a:xfrm>
              <a:off x="6258477" y="4332102"/>
              <a:ext cx="100575" cy="85650"/>
            </a:xfrm>
            <a:custGeom>
              <a:avLst/>
              <a:gdLst/>
              <a:ahLst/>
              <a:cxnLst/>
              <a:rect l="l" t="t" r="r" b="b"/>
              <a:pathLst>
                <a:path w="10108" h="8608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70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084;p29"/>
            <p:cNvSpPr/>
            <p:nvPr/>
          </p:nvSpPr>
          <p:spPr>
            <a:xfrm>
              <a:off x="6225286" y="4395498"/>
              <a:ext cx="23910" cy="41492"/>
            </a:xfrm>
            <a:custGeom>
              <a:avLst/>
              <a:gdLst/>
              <a:ahLst/>
              <a:cxnLst/>
              <a:rect l="l" t="t" r="r" b="b"/>
              <a:pathLst>
                <a:path w="2403" h="4170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70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085;p29"/>
            <p:cNvSpPr/>
            <p:nvPr/>
          </p:nvSpPr>
          <p:spPr>
            <a:xfrm>
              <a:off x="6368655" y="4312860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3" y="0"/>
                  </a:moveTo>
                  <a:lnTo>
                    <a:pt x="1" y="1368"/>
                  </a:lnTo>
                  <a:lnTo>
                    <a:pt x="1" y="4137"/>
                  </a:lnTo>
                  <a:lnTo>
                    <a:pt x="2403" y="2769"/>
                  </a:lnTo>
                  <a:lnTo>
                    <a:pt x="2403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086;p29"/>
            <p:cNvSpPr/>
            <p:nvPr/>
          </p:nvSpPr>
          <p:spPr>
            <a:xfrm>
              <a:off x="6258477" y="4378565"/>
              <a:ext cx="100575" cy="85311"/>
            </a:xfrm>
            <a:custGeom>
              <a:avLst/>
              <a:gdLst/>
              <a:ahLst/>
              <a:cxnLst/>
              <a:rect l="l" t="t" r="r" b="b"/>
              <a:pathLst>
                <a:path w="10108" h="8574" extrusionOk="0">
                  <a:moveTo>
                    <a:pt x="10108" y="1"/>
                  </a:moveTo>
                  <a:lnTo>
                    <a:pt x="0" y="5805"/>
                  </a:lnTo>
                  <a:lnTo>
                    <a:pt x="0" y="8574"/>
                  </a:lnTo>
                  <a:lnTo>
                    <a:pt x="10108" y="2736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087;p29"/>
            <p:cNvSpPr/>
            <p:nvPr/>
          </p:nvSpPr>
          <p:spPr>
            <a:xfrm>
              <a:off x="6225286" y="4441962"/>
              <a:ext cx="23910" cy="41163"/>
            </a:xfrm>
            <a:custGeom>
              <a:avLst/>
              <a:gdLst/>
              <a:ahLst/>
              <a:cxnLst/>
              <a:rect l="l" t="t" r="r" b="b"/>
              <a:pathLst>
                <a:path w="2403" h="4137" extrusionOk="0">
                  <a:moveTo>
                    <a:pt x="2402" y="0"/>
                  </a:moveTo>
                  <a:lnTo>
                    <a:pt x="1" y="1401"/>
                  </a:lnTo>
                  <a:lnTo>
                    <a:pt x="1" y="4136"/>
                  </a:lnTo>
                  <a:lnTo>
                    <a:pt x="2402" y="2769"/>
                  </a:lnTo>
                  <a:lnTo>
                    <a:pt x="2402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088;p29"/>
            <p:cNvSpPr/>
            <p:nvPr/>
          </p:nvSpPr>
          <p:spPr>
            <a:xfrm>
              <a:off x="6368655" y="4358985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089;p29"/>
            <p:cNvSpPr/>
            <p:nvPr/>
          </p:nvSpPr>
          <p:spPr>
            <a:xfrm>
              <a:off x="6258477" y="4424700"/>
              <a:ext cx="100575" cy="85640"/>
            </a:xfrm>
            <a:custGeom>
              <a:avLst/>
              <a:gdLst/>
              <a:ahLst/>
              <a:cxnLst/>
              <a:rect l="l" t="t" r="r" b="b"/>
              <a:pathLst>
                <a:path w="10108" h="8607" extrusionOk="0">
                  <a:moveTo>
                    <a:pt x="10108" y="1"/>
                  </a:moveTo>
                  <a:lnTo>
                    <a:pt x="0" y="5838"/>
                  </a:lnTo>
                  <a:lnTo>
                    <a:pt x="0" y="8607"/>
                  </a:lnTo>
                  <a:lnTo>
                    <a:pt x="10108" y="2769"/>
                  </a:lnTo>
                  <a:lnTo>
                    <a:pt x="10108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090;p29"/>
            <p:cNvSpPr/>
            <p:nvPr/>
          </p:nvSpPr>
          <p:spPr>
            <a:xfrm>
              <a:off x="6225286" y="4488086"/>
              <a:ext cx="23910" cy="41501"/>
            </a:xfrm>
            <a:custGeom>
              <a:avLst/>
              <a:gdLst/>
              <a:ahLst/>
              <a:cxnLst/>
              <a:rect l="l" t="t" r="r" b="b"/>
              <a:pathLst>
                <a:path w="2403" h="4171" extrusionOk="0">
                  <a:moveTo>
                    <a:pt x="2402" y="1"/>
                  </a:moveTo>
                  <a:lnTo>
                    <a:pt x="1" y="1402"/>
                  </a:lnTo>
                  <a:lnTo>
                    <a:pt x="1" y="4171"/>
                  </a:lnTo>
                  <a:lnTo>
                    <a:pt x="2402" y="2770"/>
                  </a:lnTo>
                  <a:lnTo>
                    <a:pt x="2402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091;p29"/>
            <p:cNvSpPr/>
            <p:nvPr/>
          </p:nvSpPr>
          <p:spPr>
            <a:xfrm>
              <a:off x="6368655" y="4405448"/>
              <a:ext cx="23910" cy="41173"/>
            </a:xfrm>
            <a:custGeom>
              <a:avLst/>
              <a:gdLst/>
              <a:ahLst/>
              <a:cxnLst/>
              <a:rect l="l" t="t" r="r" b="b"/>
              <a:pathLst>
                <a:path w="2403" h="4138" extrusionOk="0">
                  <a:moveTo>
                    <a:pt x="2403" y="1"/>
                  </a:moveTo>
                  <a:lnTo>
                    <a:pt x="1" y="1402"/>
                  </a:lnTo>
                  <a:lnTo>
                    <a:pt x="1" y="4137"/>
                  </a:lnTo>
                  <a:lnTo>
                    <a:pt x="2403" y="2770"/>
                  </a:lnTo>
                  <a:lnTo>
                    <a:pt x="240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092;p29"/>
            <p:cNvSpPr/>
            <p:nvPr/>
          </p:nvSpPr>
          <p:spPr>
            <a:xfrm>
              <a:off x="5986006" y="3842587"/>
              <a:ext cx="429153" cy="247934"/>
            </a:xfrm>
            <a:custGeom>
              <a:avLst/>
              <a:gdLst/>
              <a:ahLst/>
              <a:cxnLst/>
              <a:rect l="l" t="t" r="r" b="b"/>
              <a:pathLst>
                <a:path w="43131" h="24918" extrusionOk="0">
                  <a:moveTo>
                    <a:pt x="21482" y="0"/>
                  </a:moveTo>
                  <a:lnTo>
                    <a:pt x="0" y="12409"/>
                  </a:lnTo>
                  <a:lnTo>
                    <a:pt x="21616" y="24918"/>
                  </a:lnTo>
                  <a:lnTo>
                    <a:pt x="43131" y="12509"/>
                  </a:lnTo>
                  <a:lnTo>
                    <a:pt x="21482" y="0"/>
                  </a:lnTo>
                  <a:close/>
                </a:path>
              </a:pathLst>
            </a:custGeom>
            <a:solidFill>
              <a:srgbClr val="FDDC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093;p29"/>
            <p:cNvSpPr/>
            <p:nvPr/>
          </p:nvSpPr>
          <p:spPr>
            <a:xfrm>
              <a:off x="6013546" y="3858516"/>
              <a:ext cx="374070" cy="216074"/>
            </a:xfrm>
            <a:custGeom>
              <a:avLst/>
              <a:gdLst/>
              <a:ahLst/>
              <a:cxnLst/>
              <a:rect l="l" t="t" r="r" b="b"/>
              <a:pathLst>
                <a:path w="37595" h="21716" extrusionOk="0">
                  <a:moveTo>
                    <a:pt x="18714" y="0"/>
                  </a:moveTo>
                  <a:lnTo>
                    <a:pt x="1" y="10808"/>
                  </a:lnTo>
                  <a:lnTo>
                    <a:pt x="18848" y="21716"/>
                  </a:lnTo>
                  <a:lnTo>
                    <a:pt x="37594" y="10908"/>
                  </a:lnTo>
                  <a:lnTo>
                    <a:pt x="1871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094;p29"/>
            <p:cNvSpPr/>
            <p:nvPr/>
          </p:nvSpPr>
          <p:spPr>
            <a:xfrm>
              <a:off x="6200065" y="3858516"/>
              <a:ext cx="187538" cy="115181"/>
            </a:xfrm>
            <a:custGeom>
              <a:avLst/>
              <a:gdLst/>
              <a:ahLst/>
              <a:cxnLst/>
              <a:rect l="l" t="t" r="r" b="b"/>
              <a:pathLst>
                <a:path w="18848" h="11576" extrusionOk="0">
                  <a:moveTo>
                    <a:pt x="1" y="0"/>
                  </a:moveTo>
                  <a:lnTo>
                    <a:pt x="1" y="1401"/>
                  </a:lnTo>
                  <a:lnTo>
                    <a:pt x="17646" y="11575"/>
                  </a:lnTo>
                  <a:lnTo>
                    <a:pt x="18847" y="10908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095;p29"/>
            <p:cNvSpPr/>
            <p:nvPr/>
          </p:nvSpPr>
          <p:spPr>
            <a:xfrm>
              <a:off x="6013546" y="3858516"/>
              <a:ext cx="186543" cy="114515"/>
            </a:xfrm>
            <a:custGeom>
              <a:avLst/>
              <a:gdLst/>
              <a:ahLst/>
              <a:cxnLst/>
              <a:rect l="l" t="t" r="r" b="b"/>
              <a:pathLst>
                <a:path w="18748" h="11509" extrusionOk="0">
                  <a:moveTo>
                    <a:pt x="18748" y="0"/>
                  </a:moveTo>
                  <a:lnTo>
                    <a:pt x="1" y="10808"/>
                  </a:lnTo>
                  <a:lnTo>
                    <a:pt x="1202" y="11508"/>
                  </a:lnTo>
                  <a:lnTo>
                    <a:pt x="18748" y="1401"/>
                  </a:lnTo>
                  <a:lnTo>
                    <a:pt x="18748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096;p29"/>
            <p:cNvSpPr/>
            <p:nvPr/>
          </p:nvSpPr>
          <p:spPr>
            <a:xfrm>
              <a:off x="6200732" y="4032419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0"/>
                  </a:moveTo>
                  <a:lnTo>
                    <a:pt x="0" y="901"/>
                  </a:lnTo>
                  <a:lnTo>
                    <a:pt x="0" y="2702"/>
                  </a:lnTo>
                  <a:lnTo>
                    <a:pt x="1568" y="1802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097;p29"/>
            <p:cNvSpPr/>
            <p:nvPr/>
          </p:nvSpPr>
          <p:spPr>
            <a:xfrm>
              <a:off x="6185459" y="4014501"/>
              <a:ext cx="15283" cy="44815"/>
            </a:xfrm>
            <a:custGeom>
              <a:avLst/>
              <a:gdLst/>
              <a:ahLst/>
              <a:cxnLst/>
              <a:rect l="l" t="t" r="r" b="b"/>
              <a:pathLst>
                <a:path w="1536" h="4504" extrusionOk="0">
                  <a:moveTo>
                    <a:pt x="1" y="0"/>
                  </a:moveTo>
                  <a:lnTo>
                    <a:pt x="1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098;p29"/>
            <p:cNvSpPr/>
            <p:nvPr/>
          </p:nvSpPr>
          <p:spPr>
            <a:xfrm>
              <a:off x="6185459" y="4014501"/>
              <a:ext cx="15283" cy="44815"/>
            </a:xfrm>
            <a:custGeom>
              <a:avLst/>
              <a:gdLst/>
              <a:ahLst/>
              <a:cxnLst/>
              <a:rect l="l" t="t" r="r" b="b"/>
              <a:pathLst>
                <a:path w="1536" h="4504" extrusionOk="0">
                  <a:moveTo>
                    <a:pt x="1" y="0"/>
                  </a:moveTo>
                  <a:lnTo>
                    <a:pt x="1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099;p29"/>
            <p:cNvSpPr/>
            <p:nvPr/>
          </p:nvSpPr>
          <p:spPr>
            <a:xfrm>
              <a:off x="6185459" y="4005536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0"/>
                  </a:moveTo>
                  <a:lnTo>
                    <a:pt x="1" y="901"/>
                  </a:lnTo>
                  <a:lnTo>
                    <a:pt x="1535" y="3603"/>
                  </a:lnTo>
                  <a:lnTo>
                    <a:pt x="3103" y="2702"/>
                  </a:lnTo>
                  <a:lnTo>
                    <a:pt x="1535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100;p29"/>
            <p:cNvSpPr/>
            <p:nvPr/>
          </p:nvSpPr>
          <p:spPr>
            <a:xfrm>
              <a:off x="6231922" y="4014501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9" y="0"/>
                  </a:moveTo>
                  <a:lnTo>
                    <a:pt x="1" y="901"/>
                  </a:lnTo>
                  <a:lnTo>
                    <a:pt x="1" y="2702"/>
                  </a:lnTo>
                  <a:lnTo>
                    <a:pt x="1569" y="1801"/>
                  </a:lnTo>
                  <a:lnTo>
                    <a:pt x="15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101;p29"/>
            <p:cNvSpPr/>
            <p:nvPr/>
          </p:nvSpPr>
          <p:spPr>
            <a:xfrm>
              <a:off x="6216332" y="3996572"/>
              <a:ext cx="15602" cy="44825"/>
            </a:xfrm>
            <a:custGeom>
              <a:avLst/>
              <a:gdLst/>
              <a:ahLst/>
              <a:cxnLst/>
              <a:rect l="l" t="t" r="r" b="b"/>
              <a:pathLst>
                <a:path w="1568" h="4505" extrusionOk="0">
                  <a:moveTo>
                    <a:pt x="0" y="1"/>
                  </a:moveTo>
                  <a:lnTo>
                    <a:pt x="33" y="3603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102;p29"/>
            <p:cNvSpPr/>
            <p:nvPr/>
          </p:nvSpPr>
          <p:spPr>
            <a:xfrm>
              <a:off x="6216332" y="3996572"/>
              <a:ext cx="15602" cy="44825"/>
            </a:xfrm>
            <a:custGeom>
              <a:avLst/>
              <a:gdLst/>
              <a:ahLst/>
              <a:cxnLst/>
              <a:rect l="l" t="t" r="r" b="b"/>
              <a:pathLst>
                <a:path w="1568" h="4505" extrusionOk="0">
                  <a:moveTo>
                    <a:pt x="0" y="1"/>
                  </a:moveTo>
                  <a:lnTo>
                    <a:pt x="33" y="3603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103;p29"/>
            <p:cNvSpPr/>
            <p:nvPr/>
          </p:nvSpPr>
          <p:spPr>
            <a:xfrm>
              <a:off x="6216332" y="3987618"/>
              <a:ext cx="31203" cy="35850"/>
            </a:xfrm>
            <a:custGeom>
              <a:avLst/>
              <a:gdLst/>
              <a:ahLst/>
              <a:cxnLst/>
              <a:rect l="l" t="t" r="r" b="b"/>
              <a:pathLst>
                <a:path w="3136" h="3603" extrusionOk="0">
                  <a:moveTo>
                    <a:pt x="1568" y="0"/>
                  </a:moveTo>
                  <a:lnTo>
                    <a:pt x="0" y="901"/>
                  </a:lnTo>
                  <a:lnTo>
                    <a:pt x="1568" y="3603"/>
                  </a:lnTo>
                  <a:lnTo>
                    <a:pt x="3136" y="2702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104;p29"/>
            <p:cNvSpPr/>
            <p:nvPr/>
          </p:nvSpPr>
          <p:spPr>
            <a:xfrm>
              <a:off x="6262795" y="3996572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1"/>
                  </a:moveTo>
                  <a:lnTo>
                    <a:pt x="0" y="901"/>
                  </a:lnTo>
                  <a:lnTo>
                    <a:pt x="0" y="2703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105;p29"/>
            <p:cNvSpPr/>
            <p:nvPr/>
          </p:nvSpPr>
          <p:spPr>
            <a:xfrm>
              <a:off x="6247523" y="3978653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1" y="1"/>
                  </a:moveTo>
                  <a:lnTo>
                    <a:pt x="1" y="3603"/>
                  </a:lnTo>
                  <a:lnTo>
                    <a:pt x="1535" y="4504"/>
                  </a:lnTo>
                  <a:lnTo>
                    <a:pt x="1535" y="27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106;p29"/>
            <p:cNvSpPr/>
            <p:nvPr/>
          </p:nvSpPr>
          <p:spPr>
            <a:xfrm>
              <a:off x="6247523" y="3978653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1" y="1"/>
                  </a:moveTo>
                  <a:lnTo>
                    <a:pt x="1" y="3603"/>
                  </a:lnTo>
                  <a:lnTo>
                    <a:pt x="1535" y="4504"/>
                  </a:lnTo>
                  <a:lnTo>
                    <a:pt x="1535" y="270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107;p29"/>
            <p:cNvSpPr/>
            <p:nvPr/>
          </p:nvSpPr>
          <p:spPr>
            <a:xfrm>
              <a:off x="6247523" y="3969689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1"/>
                  </a:moveTo>
                  <a:lnTo>
                    <a:pt x="1" y="902"/>
                  </a:lnTo>
                  <a:lnTo>
                    <a:pt x="1535" y="3603"/>
                  </a:lnTo>
                  <a:lnTo>
                    <a:pt x="3103" y="270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108;p29"/>
            <p:cNvSpPr/>
            <p:nvPr/>
          </p:nvSpPr>
          <p:spPr>
            <a:xfrm>
              <a:off x="6293986" y="3978653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8" y="1"/>
                  </a:moveTo>
                  <a:lnTo>
                    <a:pt x="1" y="901"/>
                  </a:lnTo>
                  <a:lnTo>
                    <a:pt x="1" y="2702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109;p29"/>
            <p:cNvSpPr/>
            <p:nvPr/>
          </p:nvSpPr>
          <p:spPr>
            <a:xfrm>
              <a:off x="6278724" y="3960735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0" y="0"/>
                  </a:moveTo>
                  <a:lnTo>
                    <a:pt x="0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110;p29"/>
            <p:cNvSpPr/>
            <p:nvPr/>
          </p:nvSpPr>
          <p:spPr>
            <a:xfrm>
              <a:off x="6278724" y="3960735"/>
              <a:ext cx="15273" cy="44815"/>
            </a:xfrm>
            <a:custGeom>
              <a:avLst/>
              <a:gdLst/>
              <a:ahLst/>
              <a:cxnLst/>
              <a:rect l="l" t="t" r="r" b="b"/>
              <a:pathLst>
                <a:path w="1535" h="4504" extrusionOk="0">
                  <a:moveTo>
                    <a:pt x="0" y="0"/>
                  </a:moveTo>
                  <a:lnTo>
                    <a:pt x="0" y="3603"/>
                  </a:lnTo>
                  <a:lnTo>
                    <a:pt x="1535" y="4503"/>
                  </a:lnTo>
                  <a:lnTo>
                    <a:pt x="1535" y="27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1111;p29"/>
            <p:cNvSpPr/>
            <p:nvPr/>
          </p:nvSpPr>
          <p:spPr>
            <a:xfrm>
              <a:off x="6278724" y="3951770"/>
              <a:ext cx="30875" cy="35860"/>
            </a:xfrm>
            <a:custGeom>
              <a:avLst/>
              <a:gdLst/>
              <a:ahLst/>
              <a:cxnLst/>
              <a:rect l="l" t="t" r="r" b="b"/>
              <a:pathLst>
                <a:path w="3103" h="3604" extrusionOk="0">
                  <a:moveTo>
                    <a:pt x="1535" y="1"/>
                  </a:moveTo>
                  <a:lnTo>
                    <a:pt x="0" y="901"/>
                  </a:lnTo>
                  <a:lnTo>
                    <a:pt x="1535" y="3603"/>
                  </a:lnTo>
                  <a:lnTo>
                    <a:pt x="3102" y="2703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1112;p29"/>
            <p:cNvSpPr/>
            <p:nvPr/>
          </p:nvSpPr>
          <p:spPr>
            <a:xfrm>
              <a:off x="6138996" y="3996244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9" y="0"/>
                  </a:moveTo>
                  <a:lnTo>
                    <a:pt x="1" y="868"/>
                  </a:lnTo>
                  <a:lnTo>
                    <a:pt x="1" y="2702"/>
                  </a:lnTo>
                  <a:lnTo>
                    <a:pt x="1569" y="1802"/>
                  </a:lnTo>
                  <a:lnTo>
                    <a:pt x="1569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1113;p29"/>
            <p:cNvSpPr/>
            <p:nvPr/>
          </p:nvSpPr>
          <p:spPr>
            <a:xfrm>
              <a:off x="6123406" y="3978325"/>
              <a:ext cx="15602" cy="44815"/>
            </a:xfrm>
            <a:custGeom>
              <a:avLst/>
              <a:gdLst/>
              <a:ahLst/>
              <a:cxnLst/>
              <a:rect l="l" t="t" r="r" b="b"/>
              <a:pathLst>
                <a:path w="1568" h="4504" extrusionOk="0">
                  <a:moveTo>
                    <a:pt x="0" y="0"/>
                  </a:moveTo>
                  <a:lnTo>
                    <a:pt x="0" y="3569"/>
                  </a:lnTo>
                  <a:lnTo>
                    <a:pt x="1568" y="4503"/>
                  </a:lnTo>
                  <a:lnTo>
                    <a:pt x="1568" y="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1114;p29"/>
            <p:cNvSpPr/>
            <p:nvPr/>
          </p:nvSpPr>
          <p:spPr>
            <a:xfrm>
              <a:off x="6123406" y="3978325"/>
              <a:ext cx="15602" cy="44815"/>
            </a:xfrm>
            <a:custGeom>
              <a:avLst/>
              <a:gdLst/>
              <a:ahLst/>
              <a:cxnLst/>
              <a:rect l="l" t="t" r="r" b="b"/>
              <a:pathLst>
                <a:path w="1568" h="4504" extrusionOk="0">
                  <a:moveTo>
                    <a:pt x="0" y="0"/>
                  </a:moveTo>
                  <a:lnTo>
                    <a:pt x="0" y="3569"/>
                  </a:lnTo>
                  <a:lnTo>
                    <a:pt x="1568" y="4503"/>
                  </a:lnTo>
                  <a:lnTo>
                    <a:pt x="1568" y="26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1115;p29"/>
            <p:cNvSpPr/>
            <p:nvPr/>
          </p:nvSpPr>
          <p:spPr>
            <a:xfrm>
              <a:off x="6123406" y="3969361"/>
              <a:ext cx="31203" cy="35521"/>
            </a:xfrm>
            <a:custGeom>
              <a:avLst/>
              <a:gdLst/>
              <a:ahLst/>
              <a:cxnLst/>
              <a:rect l="l" t="t" r="r" b="b"/>
              <a:pathLst>
                <a:path w="3136" h="3570" extrusionOk="0">
                  <a:moveTo>
                    <a:pt x="1568" y="1"/>
                  </a:moveTo>
                  <a:lnTo>
                    <a:pt x="0" y="901"/>
                  </a:lnTo>
                  <a:lnTo>
                    <a:pt x="1568" y="3570"/>
                  </a:lnTo>
                  <a:lnTo>
                    <a:pt x="3136" y="27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1116;p29"/>
            <p:cNvSpPr/>
            <p:nvPr/>
          </p:nvSpPr>
          <p:spPr>
            <a:xfrm>
              <a:off x="6170197" y="3977987"/>
              <a:ext cx="15273" cy="26895"/>
            </a:xfrm>
            <a:custGeom>
              <a:avLst/>
              <a:gdLst/>
              <a:ahLst/>
              <a:cxnLst/>
              <a:rect l="l" t="t" r="r" b="b"/>
              <a:pathLst>
                <a:path w="1535" h="2703" extrusionOk="0">
                  <a:moveTo>
                    <a:pt x="1535" y="1"/>
                  </a:moveTo>
                  <a:lnTo>
                    <a:pt x="0" y="901"/>
                  </a:lnTo>
                  <a:lnTo>
                    <a:pt x="0" y="2703"/>
                  </a:lnTo>
                  <a:lnTo>
                    <a:pt x="1535" y="1802"/>
                  </a:lnTo>
                  <a:lnTo>
                    <a:pt x="153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1117;p29"/>
            <p:cNvSpPr/>
            <p:nvPr/>
          </p:nvSpPr>
          <p:spPr>
            <a:xfrm>
              <a:off x="6154597" y="3960396"/>
              <a:ext cx="15612" cy="44486"/>
            </a:xfrm>
            <a:custGeom>
              <a:avLst/>
              <a:gdLst/>
              <a:ahLst/>
              <a:cxnLst/>
              <a:rect l="l" t="t" r="r" b="b"/>
              <a:pathLst>
                <a:path w="1569" h="4471" extrusionOk="0">
                  <a:moveTo>
                    <a:pt x="1" y="1"/>
                  </a:moveTo>
                  <a:lnTo>
                    <a:pt x="1" y="3570"/>
                  </a:lnTo>
                  <a:lnTo>
                    <a:pt x="1568" y="4471"/>
                  </a:lnTo>
                  <a:lnTo>
                    <a:pt x="1568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1118;p29"/>
            <p:cNvSpPr/>
            <p:nvPr/>
          </p:nvSpPr>
          <p:spPr>
            <a:xfrm>
              <a:off x="6154597" y="3960396"/>
              <a:ext cx="15612" cy="44486"/>
            </a:xfrm>
            <a:custGeom>
              <a:avLst/>
              <a:gdLst/>
              <a:ahLst/>
              <a:cxnLst/>
              <a:rect l="l" t="t" r="r" b="b"/>
              <a:pathLst>
                <a:path w="1569" h="4471" extrusionOk="0">
                  <a:moveTo>
                    <a:pt x="1" y="1"/>
                  </a:moveTo>
                  <a:lnTo>
                    <a:pt x="1" y="3570"/>
                  </a:lnTo>
                  <a:lnTo>
                    <a:pt x="1568" y="4471"/>
                  </a:lnTo>
                  <a:lnTo>
                    <a:pt x="1568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1119;p29"/>
            <p:cNvSpPr/>
            <p:nvPr/>
          </p:nvSpPr>
          <p:spPr>
            <a:xfrm>
              <a:off x="6154597" y="3951442"/>
              <a:ext cx="30875" cy="35521"/>
            </a:xfrm>
            <a:custGeom>
              <a:avLst/>
              <a:gdLst/>
              <a:ahLst/>
              <a:cxnLst/>
              <a:rect l="l" t="t" r="r" b="b"/>
              <a:pathLst>
                <a:path w="3103" h="3570" extrusionOk="0">
                  <a:moveTo>
                    <a:pt x="1568" y="0"/>
                  </a:moveTo>
                  <a:lnTo>
                    <a:pt x="1" y="901"/>
                  </a:lnTo>
                  <a:lnTo>
                    <a:pt x="1568" y="3569"/>
                  </a:lnTo>
                  <a:lnTo>
                    <a:pt x="3103" y="2669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1120;p29"/>
            <p:cNvSpPr/>
            <p:nvPr/>
          </p:nvSpPr>
          <p:spPr>
            <a:xfrm>
              <a:off x="6201060" y="3960396"/>
              <a:ext cx="15612" cy="26895"/>
            </a:xfrm>
            <a:custGeom>
              <a:avLst/>
              <a:gdLst/>
              <a:ahLst/>
              <a:cxnLst/>
              <a:rect l="l" t="t" r="r" b="b"/>
              <a:pathLst>
                <a:path w="1569" h="2703" extrusionOk="0">
                  <a:moveTo>
                    <a:pt x="1568" y="1"/>
                  </a:moveTo>
                  <a:lnTo>
                    <a:pt x="1" y="868"/>
                  </a:lnTo>
                  <a:lnTo>
                    <a:pt x="1" y="2703"/>
                  </a:lnTo>
                  <a:lnTo>
                    <a:pt x="1568" y="1802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1121;p29"/>
            <p:cNvSpPr/>
            <p:nvPr/>
          </p:nvSpPr>
          <p:spPr>
            <a:xfrm>
              <a:off x="6185459" y="3942478"/>
              <a:ext cx="15612" cy="44815"/>
            </a:xfrm>
            <a:custGeom>
              <a:avLst/>
              <a:gdLst/>
              <a:ahLst/>
              <a:cxnLst/>
              <a:rect l="l" t="t" r="r" b="b"/>
              <a:pathLst>
                <a:path w="1569" h="4504" extrusionOk="0">
                  <a:moveTo>
                    <a:pt x="1" y="1"/>
                  </a:moveTo>
                  <a:lnTo>
                    <a:pt x="34" y="3570"/>
                  </a:lnTo>
                  <a:lnTo>
                    <a:pt x="1569" y="4504"/>
                  </a:lnTo>
                  <a:lnTo>
                    <a:pt x="1569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1122;p29"/>
            <p:cNvSpPr/>
            <p:nvPr/>
          </p:nvSpPr>
          <p:spPr>
            <a:xfrm>
              <a:off x="6185459" y="3942478"/>
              <a:ext cx="15612" cy="44815"/>
            </a:xfrm>
            <a:custGeom>
              <a:avLst/>
              <a:gdLst/>
              <a:ahLst/>
              <a:cxnLst/>
              <a:rect l="l" t="t" r="r" b="b"/>
              <a:pathLst>
                <a:path w="1569" h="4504" extrusionOk="0">
                  <a:moveTo>
                    <a:pt x="1" y="1"/>
                  </a:moveTo>
                  <a:lnTo>
                    <a:pt x="34" y="3570"/>
                  </a:lnTo>
                  <a:lnTo>
                    <a:pt x="1569" y="4504"/>
                  </a:lnTo>
                  <a:lnTo>
                    <a:pt x="1569" y="266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1123;p29"/>
            <p:cNvSpPr/>
            <p:nvPr/>
          </p:nvSpPr>
          <p:spPr>
            <a:xfrm>
              <a:off x="6185459" y="3933513"/>
              <a:ext cx="31213" cy="35531"/>
            </a:xfrm>
            <a:custGeom>
              <a:avLst/>
              <a:gdLst/>
              <a:ahLst/>
              <a:cxnLst/>
              <a:rect l="l" t="t" r="r" b="b"/>
              <a:pathLst>
                <a:path w="3137" h="3571" extrusionOk="0">
                  <a:moveTo>
                    <a:pt x="1569" y="1"/>
                  </a:moveTo>
                  <a:lnTo>
                    <a:pt x="1" y="902"/>
                  </a:lnTo>
                  <a:lnTo>
                    <a:pt x="1569" y="3570"/>
                  </a:lnTo>
                  <a:lnTo>
                    <a:pt x="3136" y="2703"/>
                  </a:lnTo>
                  <a:lnTo>
                    <a:pt x="1569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1124;p29"/>
            <p:cNvSpPr/>
            <p:nvPr/>
          </p:nvSpPr>
          <p:spPr>
            <a:xfrm>
              <a:off x="6232261" y="3942149"/>
              <a:ext cx="15602" cy="26895"/>
            </a:xfrm>
            <a:custGeom>
              <a:avLst/>
              <a:gdLst/>
              <a:ahLst/>
              <a:cxnLst/>
              <a:rect l="l" t="t" r="r" b="b"/>
              <a:pathLst>
                <a:path w="1568" h="2703" extrusionOk="0">
                  <a:moveTo>
                    <a:pt x="1568" y="0"/>
                  </a:moveTo>
                  <a:lnTo>
                    <a:pt x="0" y="901"/>
                  </a:lnTo>
                  <a:lnTo>
                    <a:pt x="0" y="2702"/>
                  </a:lnTo>
                  <a:lnTo>
                    <a:pt x="1568" y="1835"/>
                  </a:lnTo>
                  <a:lnTo>
                    <a:pt x="156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1125;p29"/>
            <p:cNvSpPr/>
            <p:nvPr/>
          </p:nvSpPr>
          <p:spPr>
            <a:xfrm>
              <a:off x="6216660" y="3924221"/>
              <a:ext cx="15612" cy="44825"/>
            </a:xfrm>
            <a:custGeom>
              <a:avLst/>
              <a:gdLst/>
              <a:ahLst/>
              <a:cxnLst/>
              <a:rect l="l" t="t" r="r" b="b"/>
              <a:pathLst>
                <a:path w="1569" h="4505" extrusionOk="0">
                  <a:moveTo>
                    <a:pt x="0" y="1"/>
                  </a:moveTo>
                  <a:lnTo>
                    <a:pt x="0" y="3604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AEFC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1126;p29"/>
            <p:cNvSpPr/>
            <p:nvPr/>
          </p:nvSpPr>
          <p:spPr>
            <a:xfrm>
              <a:off x="6216660" y="3924221"/>
              <a:ext cx="15612" cy="44825"/>
            </a:xfrm>
            <a:custGeom>
              <a:avLst/>
              <a:gdLst/>
              <a:ahLst/>
              <a:cxnLst/>
              <a:rect l="l" t="t" r="r" b="b"/>
              <a:pathLst>
                <a:path w="1569" h="4505" extrusionOk="0">
                  <a:moveTo>
                    <a:pt x="0" y="1"/>
                  </a:moveTo>
                  <a:lnTo>
                    <a:pt x="0" y="3604"/>
                  </a:lnTo>
                  <a:lnTo>
                    <a:pt x="1568" y="4504"/>
                  </a:lnTo>
                  <a:lnTo>
                    <a:pt x="1568" y="270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BAE2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1127;p29"/>
            <p:cNvSpPr/>
            <p:nvPr/>
          </p:nvSpPr>
          <p:spPr>
            <a:xfrm>
              <a:off x="6216660" y="3915595"/>
              <a:ext cx="31203" cy="35521"/>
            </a:xfrm>
            <a:custGeom>
              <a:avLst/>
              <a:gdLst/>
              <a:ahLst/>
              <a:cxnLst/>
              <a:rect l="l" t="t" r="r" b="b"/>
              <a:pathLst>
                <a:path w="3136" h="3570" extrusionOk="0">
                  <a:moveTo>
                    <a:pt x="1568" y="1"/>
                  </a:moveTo>
                  <a:lnTo>
                    <a:pt x="0" y="868"/>
                  </a:lnTo>
                  <a:lnTo>
                    <a:pt x="1568" y="3570"/>
                  </a:lnTo>
                  <a:lnTo>
                    <a:pt x="3136" y="2669"/>
                  </a:lnTo>
                  <a:lnTo>
                    <a:pt x="1568" y="1"/>
                  </a:lnTo>
                  <a:close/>
                </a:path>
              </a:pathLst>
            </a:custGeom>
            <a:solidFill>
              <a:srgbClr val="ECEFF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7" name="Google Shape;1902;p38"/>
          <p:cNvSpPr/>
          <p:nvPr/>
        </p:nvSpPr>
        <p:spPr>
          <a:xfrm>
            <a:off x="588085" y="1103078"/>
            <a:ext cx="4296149" cy="539993"/>
          </a:xfrm>
          <a:custGeom>
            <a:avLst/>
            <a:gdLst/>
            <a:ahLst/>
            <a:cxnLst/>
            <a:rect l="l" t="t" r="r" b="b"/>
            <a:pathLst>
              <a:path w="134697" h="30923" extrusionOk="0">
                <a:moveTo>
                  <a:pt x="134696" y="15344"/>
                </a:moveTo>
                <a:lnTo>
                  <a:pt x="118652" y="30922"/>
                </a:lnTo>
                <a:lnTo>
                  <a:pt x="0" y="30922"/>
                </a:lnTo>
                <a:lnTo>
                  <a:pt x="0" y="0"/>
                </a:lnTo>
                <a:lnTo>
                  <a:pt x="118652" y="0"/>
                </a:lnTo>
                <a:lnTo>
                  <a:pt x="134696" y="1534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1903;p38"/>
          <p:cNvSpPr/>
          <p:nvPr/>
        </p:nvSpPr>
        <p:spPr>
          <a:xfrm>
            <a:off x="588085" y="1930851"/>
            <a:ext cx="4292605" cy="605734"/>
          </a:xfrm>
          <a:custGeom>
            <a:avLst/>
            <a:gdLst/>
            <a:ahLst/>
            <a:cxnLst/>
            <a:rect l="l" t="t" r="r" b="b"/>
            <a:pathLst>
              <a:path w="134697" h="30890" extrusionOk="0">
                <a:moveTo>
                  <a:pt x="134696" y="15345"/>
                </a:moveTo>
                <a:lnTo>
                  <a:pt x="118652" y="30889"/>
                </a:lnTo>
                <a:lnTo>
                  <a:pt x="0" y="30889"/>
                </a:lnTo>
                <a:lnTo>
                  <a:pt x="0" y="1"/>
                </a:lnTo>
                <a:lnTo>
                  <a:pt x="118652" y="1"/>
                </a:lnTo>
                <a:lnTo>
                  <a:pt x="134696" y="1534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1904;p38"/>
          <p:cNvSpPr/>
          <p:nvPr/>
        </p:nvSpPr>
        <p:spPr>
          <a:xfrm>
            <a:off x="588085" y="3581108"/>
            <a:ext cx="4292589" cy="539417"/>
          </a:xfrm>
          <a:custGeom>
            <a:avLst/>
            <a:gdLst/>
            <a:ahLst/>
            <a:cxnLst/>
            <a:rect l="l" t="t" r="r" b="b"/>
            <a:pathLst>
              <a:path w="134697" h="30890" extrusionOk="0">
                <a:moveTo>
                  <a:pt x="134696" y="15345"/>
                </a:moveTo>
                <a:lnTo>
                  <a:pt x="118652" y="30889"/>
                </a:lnTo>
                <a:lnTo>
                  <a:pt x="0" y="30889"/>
                </a:lnTo>
                <a:lnTo>
                  <a:pt x="0" y="0"/>
                </a:lnTo>
                <a:lnTo>
                  <a:pt x="118652" y="0"/>
                </a:lnTo>
                <a:lnTo>
                  <a:pt x="134696" y="1534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1905;p38"/>
          <p:cNvSpPr/>
          <p:nvPr/>
        </p:nvSpPr>
        <p:spPr>
          <a:xfrm>
            <a:off x="588085" y="2675248"/>
            <a:ext cx="4292589" cy="688692"/>
          </a:xfrm>
          <a:custGeom>
            <a:avLst/>
            <a:gdLst/>
            <a:ahLst/>
            <a:cxnLst/>
            <a:rect l="l" t="t" r="r" b="b"/>
            <a:pathLst>
              <a:path w="134697" h="30889" extrusionOk="0">
                <a:moveTo>
                  <a:pt x="134696" y="15345"/>
                </a:moveTo>
                <a:lnTo>
                  <a:pt x="118652" y="30889"/>
                </a:lnTo>
                <a:lnTo>
                  <a:pt x="0" y="30889"/>
                </a:lnTo>
                <a:lnTo>
                  <a:pt x="0" y="0"/>
                </a:lnTo>
                <a:lnTo>
                  <a:pt x="118652" y="0"/>
                </a:lnTo>
                <a:lnTo>
                  <a:pt x="134696" y="1534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042;p38"/>
          <p:cNvSpPr/>
          <p:nvPr/>
        </p:nvSpPr>
        <p:spPr>
          <a:xfrm>
            <a:off x="731035" y="3635724"/>
            <a:ext cx="411146" cy="411146"/>
          </a:xfrm>
          <a:custGeom>
            <a:avLst/>
            <a:gdLst/>
            <a:ahLst/>
            <a:cxnLst/>
            <a:rect l="l" t="t" r="r" b="b"/>
            <a:pathLst>
              <a:path w="26620" h="26620" fill="none" extrusionOk="0">
                <a:moveTo>
                  <a:pt x="26619" y="13310"/>
                </a:moveTo>
                <a:cubicBezTo>
                  <a:pt x="26619" y="20682"/>
                  <a:pt x="20682" y="26619"/>
                  <a:pt x="13310" y="26619"/>
                </a:cubicBezTo>
                <a:cubicBezTo>
                  <a:pt x="5971" y="26619"/>
                  <a:pt x="0" y="20682"/>
                  <a:pt x="0" y="13310"/>
                </a:cubicBezTo>
                <a:cubicBezTo>
                  <a:pt x="0" y="5971"/>
                  <a:pt x="5971" y="0"/>
                  <a:pt x="13310" y="0"/>
                </a:cubicBezTo>
                <a:cubicBezTo>
                  <a:pt x="20682" y="33"/>
                  <a:pt x="26619" y="5971"/>
                  <a:pt x="26619" y="13310"/>
                </a:cubicBezTo>
                <a:close/>
              </a:path>
            </a:pathLst>
          </a:custGeom>
          <a:solidFill>
            <a:schemeClr val="dk2"/>
          </a:solidFill>
          <a:ln w="33350" cap="flat" cmpd="sng">
            <a:solidFill>
              <a:schemeClr val="accen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043;p38"/>
          <p:cNvSpPr/>
          <p:nvPr/>
        </p:nvSpPr>
        <p:spPr>
          <a:xfrm>
            <a:off x="731035" y="2822468"/>
            <a:ext cx="411146" cy="411146"/>
          </a:xfrm>
          <a:custGeom>
            <a:avLst/>
            <a:gdLst/>
            <a:ahLst/>
            <a:cxnLst/>
            <a:rect l="l" t="t" r="r" b="b"/>
            <a:pathLst>
              <a:path w="26620" h="26620" fill="none" extrusionOk="0">
                <a:moveTo>
                  <a:pt x="26619" y="13310"/>
                </a:moveTo>
                <a:cubicBezTo>
                  <a:pt x="26619" y="20649"/>
                  <a:pt x="20682" y="26620"/>
                  <a:pt x="13310" y="26620"/>
                </a:cubicBezTo>
                <a:cubicBezTo>
                  <a:pt x="5971" y="26620"/>
                  <a:pt x="0" y="20649"/>
                  <a:pt x="0" y="13310"/>
                </a:cubicBezTo>
                <a:cubicBezTo>
                  <a:pt x="0" y="5972"/>
                  <a:pt x="5971" y="1"/>
                  <a:pt x="13310" y="1"/>
                </a:cubicBezTo>
                <a:cubicBezTo>
                  <a:pt x="20682" y="1"/>
                  <a:pt x="26619" y="5972"/>
                  <a:pt x="26619" y="13310"/>
                </a:cubicBezTo>
                <a:close/>
              </a:path>
            </a:pathLst>
          </a:custGeom>
          <a:solidFill>
            <a:schemeClr val="dk2"/>
          </a:solidFill>
          <a:ln w="33350" cap="flat" cmpd="sng">
            <a:solidFill>
              <a:schemeClr val="accent2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059;p38"/>
          <p:cNvSpPr/>
          <p:nvPr/>
        </p:nvSpPr>
        <p:spPr>
          <a:xfrm>
            <a:off x="731035" y="1991324"/>
            <a:ext cx="411146" cy="411146"/>
          </a:xfrm>
          <a:custGeom>
            <a:avLst/>
            <a:gdLst/>
            <a:ahLst/>
            <a:cxnLst/>
            <a:rect l="l" t="t" r="r" b="b"/>
            <a:pathLst>
              <a:path w="26620" h="26620" fill="none" extrusionOk="0">
                <a:moveTo>
                  <a:pt x="26619" y="13310"/>
                </a:moveTo>
                <a:cubicBezTo>
                  <a:pt x="26619" y="20649"/>
                  <a:pt x="20682" y="26620"/>
                  <a:pt x="13310" y="26620"/>
                </a:cubicBezTo>
                <a:cubicBezTo>
                  <a:pt x="5971" y="26620"/>
                  <a:pt x="0" y="20649"/>
                  <a:pt x="0" y="13310"/>
                </a:cubicBezTo>
                <a:cubicBezTo>
                  <a:pt x="0" y="5972"/>
                  <a:pt x="5971" y="1"/>
                  <a:pt x="13310" y="1"/>
                </a:cubicBezTo>
                <a:cubicBezTo>
                  <a:pt x="20682" y="1"/>
                  <a:pt x="26619" y="5972"/>
                  <a:pt x="26619" y="13310"/>
                </a:cubicBezTo>
                <a:close/>
              </a:path>
            </a:pathLst>
          </a:custGeom>
          <a:solidFill>
            <a:schemeClr val="dk2"/>
          </a:solidFill>
          <a:ln w="33350" cap="flat" cmpd="sng">
            <a:solidFill>
              <a:srgbClr val="E69138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40" name="Google Shape;2060;p38"/>
          <p:cNvGrpSpPr/>
          <p:nvPr/>
        </p:nvGrpSpPr>
        <p:grpSpPr>
          <a:xfrm>
            <a:off x="777751" y="2061915"/>
            <a:ext cx="325093" cy="278205"/>
            <a:chOff x="7406606" y="2214758"/>
            <a:chExt cx="367586" cy="314569"/>
          </a:xfrm>
        </p:grpSpPr>
        <p:sp>
          <p:nvSpPr>
            <p:cNvPr id="241" name="Google Shape;2061;p38"/>
            <p:cNvSpPr/>
            <p:nvPr/>
          </p:nvSpPr>
          <p:spPr>
            <a:xfrm>
              <a:off x="7406606" y="2214758"/>
              <a:ext cx="367586" cy="314569"/>
            </a:xfrm>
            <a:custGeom>
              <a:avLst/>
              <a:gdLst/>
              <a:ahLst/>
              <a:cxnLst/>
              <a:rect l="l" t="t" r="r" b="b"/>
              <a:pathLst>
                <a:path w="21050" h="18014" extrusionOk="0">
                  <a:moveTo>
                    <a:pt x="10408" y="1"/>
                  </a:moveTo>
                  <a:cubicBezTo>
                    <a:pt x="1" y="1"/>
                    <a:pt x="5905" y="13911"/>
                    <a:pt x="10408" y="18014"/>
                  </a:cubicBezTo>
                  <a:cubicBezTo>
                    <a:pt x="14711" y="13611"/>
                    <a:pt x="21049" y="1"/>
                    <a:pt x="104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062;p38"/>
            <p:cNvSpPr/>
            <p:nvPr/>
          </p:nvSpPr>
          <p:spPr>
            <a:xfrm>
              <a:off x="7524294" y="2270100"/>
              <a:ext cx="122342" cy="91469"/>
            </a:xfrm>
            <a:custGeom>
              <a:avLst/>
              <a:gdLst/>
              <a:ahLst/>
              <a:cxnLst/>
              <a:rect l="l" t="t" r="r" b="b"/>
              <a:pathLst>
                <a:path w="7006" h="5238" extrusionOk="0">
                  <a:moveTo>
                    <a:pt x="3503" y="1"/>
                  </a:moveTo>
                  <a:cubicBezTo>
                    <a:pt x="0" y="1"/>
                    <a:pt x="0" y="5238"/>
                    <a:pt x="3503" y="5238"/>
                  </a:cubicBezTo>
                  <a:cubicBezTo>
                    <a:pt x="7005" y="5238"/>
                    <a:pt x="7005" y="1"/>
                    <a:pt x="3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3" name="Google Shape;2063;p38"/>
          <p:cNvSpPr/>
          <p:nvPr/>
        </p:nvSpPr>
        <p:spPr>
          <a:xfrm>
            <a:off x="731035" y="1167512"/>
            <a:ext cx="411146" cy="411146"/>
          </a:xfrm>
          <a:custGeom>
            <a:avLst/>
            <a:gdLst/>
            <a:ahLst/>
            <a:cxnLst/>
            <a:rect l="l" t="t" r="r" b="b"/>
            <a:pathLst>
              <a:path w="26620" h="26620" fill="none" extrusionOk="0">
                <a:moveTo>
                  <a:pt x="26619" y="13310"/>
                </a:moveTo>
                <a:cubicBezTo>
                  <a:pt x="26619" y="20682"/>
                  <a:pt x="20682" y="26619"/>
                  <a:pt x="13310" y="26619"/>
                </a:cubicBezTo>
                <a:cubicBezTo>
                  <a:pt x="5971" y="26619"/>
                  <a:pt x="0" y="20682"/>
                  <a:pt x="0" y="13310"/>
                </a:cubicBezTo>
                <a:cubicBezTo>
                  <a:pt x="0" y="5971"/>
                  <a:pt x="5971" y="0"/>
                  <a:pt x="13310" y="0"/>
                </a:cubicBezTo>
                <a:cubicBezTo>
                  <a:pt x="20682" y="0"/>
                  <a:pt x="26619" y="5971"/>
                  <a:pt x="26619" y="13310"/>
                </a:cubicBezTo>
                <a:close/>
              </a:path>
            </a:pathLst>
          </a:custGeom>
          <a:solidFill>
            <a:schemeClr val="dk2"/>
          </a:solidFill>
          <a:ln w="33350" cap="flat" cmpd="sng">
            <a:solidFill>
              <a:schemeClr val="accent4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079;p38"/>
          <p:cNvSpPr txBox="1"/>
          <p:nvPr/>
        </p:nvSpPr>
        <p:spPr>
          <a:xfrm>
            <a:off x="1280865" y="3568925"/>
            <a:ext cx="26715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 dirty="0" smtClean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Important to Landlords, tenants and policymakers 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0" name="Google Shape;2080;p38"/>
          <p:cNvSpPr txBox="1"/>
          <p:nvPr/>
        </p:nvSpPr>
        <p:spPr>
          <a:xfrm>
            <a:off x="1320599" y="2750906"/>
            <a:ext cx="3169624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200"/>
              </a:spcAft>
              <a:buNone/>
            </a:pPr>
            <a:r>
              <a:rPr lang="en" sz="1200" dirty="0" smtClean="0">
                <a:latin typeface="Roboto"/>
                <a:ea typeface="Roboto"/>
                <a:cs typeface="Roboto"/>
                <a:sym typeface="Roboto"/>
              </a:rPr>
              <a:t>Hedonic price models: estimate monetary value of a good through the sum of its most important characteristics.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1" name="Google Shape;2081;p38"/>
          <p:cNvSpPr txBox="1"/>
          <p:nvPr/>
        </p:nvSpPr>
        <p:spPr>
          <a:xfrm>
            <a:off x="1320598" y="1915994"/>
            <a:ext cx="3169625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 dirty="0" smtClean="0">
                <a:latin typeface="Roboto"/>
                <a:ea typeface="Roboto"/>
                <a:cs typeface="Roboto"/>
                <a:sym typeface="Roboto"/>
              </a:rPr>
              <a:t>The final rental price is affected by intrinsic attibutes but also by other external factors such as environment or location.</a:t>
            </a:r>
            <a:endParaRPr sz="1200" dirty="0">
              <a:solidFill>
                <a:srgbClr val="00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62" name="Google Shape;2082;p38"/>
          <p:cNvSpPr txBox="1"/>
          <p:nvPr/>
        </p:nvSpPr>
        <p:spPr>
          <a:xfrm>
            <a:off x="1320599" y="1081083"/>
            <a:ext cx="267150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1200" b="1" i="1" dirty="0" smtClean="0">
                <a:latin typeface="Roboto" panose="020B0604020202020204" charset="0"/>
                <a:ea typeface="Roboto" panose="020B0604020202020204" charset="0"/>
              </a:rPr>
              <a:t>“Heterogeneity</a:t>
            </a:r>
            <a:r>
              <a:rPr lang="en-US" sz="1200" i="1" dirty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200" b="1" i="1" dirty="0">
                <a:latin typeface="Roboto" panose="020B0604020202020204" charset="0"/>
                <a:ea typeface="Roboto" panose="020B0604020202020204" charset="0"/>
              </a:rPr>
              <a:t>durability</a:t>
            </a:r>
            <a:r>
              <a:rPr lang="en-US" sz="1200" i="1" dirty="0">
                <a:latin typeface="Roboto" panose="020B0604020202020204" charset="0"/>
                <a:ea typeface="Roboto" panose="020B0604020202020204" charset="0"/>
              </a:rPr>
              <a:t> and </a:t>
            </a:r>
            <a:r>
              <a:rPr lang="en-US" sz="1200" b="1" i="1" dirty="0">
                <a:latin typeface="Roboto" panose="020B0604020202020204" charset="0"/>
                <a:ea typeface="Roboto" panose="020B0604020202020204" charset="0"/>
              </a:rPr>
              <a:t>spatial </a:t>
            </a:r>
            <a:r>
              <a:rPr lang="en-US" sz="1200" b="1" i="1" dirty="0" smtClean="0">
                <a:latin typeface="Roboto" panose="020B0604020202020204" charset="0"/>
                <a:ea typeface="Roboto" panose="020B0604020202020204" charset="0"/>
              </a:rPr>
              <a:t>fixity” </a:t>
            </a:r>
            <a:r>
              <a:rPr lang="en-US" sz="900" b="1" i="1" dirty="0" smtClean="0">
                <a:latin typeface="Roboto" panose="020B0604020202020204" charset="0"/>
                <a:ea typeface="Roboto" panose="020B0604020202020204" charset="0"/>
              </a:rPr>
              <a:t>(</a:t>
            </a:r>
            <a:r>
              <a:rPr lang="en-US" sz="900" i="1" dirty="0" smtClean="0"/>
              <a:t>Tung-Leong</a:t>
            </a:r>
            <a:r>
              <a:rPr lang="en-US" sz="900" i="1" dirty="0"/>
              <a:t>, K W CHAU*, </a:t>
            </a:r>
            <a:r>
              <a:rPr lang="en-US" sz="900" i="1" dirty="0" smtClean="0"/>
              <a:t>2003)</a:t>
            </a:r>
            <a:endParaRPr sz="900" dirty="0">
              <a:solidFill>
                <a:srgbClr val="000000"/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</p:txBody>
      </p:sp>
      <p:sp>
        <p:nvSpPr>
          <p:cNvPr id="264" name="Google Shape;1904;p38"/>
          <p:cNvSpPr/>
          <p:nvPr/>
        </p:nvSpPr>
        <p:spPr>
          <a:xfrm>
            <a:off x="588085" y="4342801"/>
            <a:ext cx="8251116" cy="539417"/>
          </a:xfrm>
          <a:custGeom>
            <a:avLst/>
            <a:gdLst/>
            <a:ahLst/>
            <a:cxnLst/>
            <a:rect l="l" t="t" r="r" b="b"/>
            <a:pathLst>
              <a:path w="134697" h="30890" extrusionOk="0">
                <a:moveTo>
                  <a:pt x="134696" y="15345"/>
                </a:moveTo>
                <a:lnTo>
                  <a:pt x="118652" y="30889"/>
                </a:lnTo>
                <a:lnTo>
                  <a:pt x="0" y="30889"/>
                </a:lnTo>
                <a:lnTo>
                  <a:pt x="0" y="0"/>
                </a:lnTo>
                <a:lnTo>
                  <a:pt x="118652" y="0"/>
                </a:lnTo>
                <a:lnTo>
                  <a:pt x="134696" y="15345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en-US" sz="1200" dirty="0">
                <a:latin typeface="Roboto" panose="020B0604020202020204" charset="0"/>
                <a:ea typeface="Roboto" panose="020B0604020202020204" charset="0"/>
              </a:rPr>
              <a:t>The </a:t>
            </a:r>
            <a:r>
              <a:rPr lang="en-US" sz="1200" b="1" dirty="0">
                <a:latin typeface="Roboto" panose="020B0604020202020204" charset="0"/>
                <a:ea typeface="Roboto" panose="020B0604020202020204" charset="0"/>
              </a:rPr>
              <a:t>main target </a:t>
            </a:r>
            <a:r>
              <a:rPr lang="en-US" sz="1200" dirty="0">
                <a:latin typeface="Roboto" panose="020B0604020202020204" charset="0"/>
                <a:ea typeface="Roboto" panose="020B0604020202020204" charset="0"/>
              </a:rPr>
              <a:t>of this work</a:t>
            </a:r>
            <a:r>
              <a:rPr lang="en-US" sz="1200" b="1" dirty="0">
                <a:latin typeface="Roboto" panose="020B0604020202020204" charset="0"/>
                <a:ea typeface="Roboto" panose="020B0604020202020204" charset="0"/>
              </a:rPr>
              <a:t> </a:t>
            </a:r>
            <a:r>
              <a:rPr lang="en-US" sz="1200" dirty="0">
                <a:latin typeface="Roboto" panose="020B0604020202020204" charset="0"/>
                <a:ea typeface="Roboto" panose="020B0604020202020204" charset="0"/>
              </a:rPr>
              <a:t>is to find which characteristics mostly affect the rental </a:t>
            </a:r>
            <a:r>
              <a:rPr lang="en-US" sz="1200" dirty="0" smtClean="0">
                <a:latin typeface="Roboto" panose="020B0604020202020204" charset="0"/>
                <a:ea typeface="Roboto" panose="020B0604020202020204" charset="0"/>
              </a:rPr>
              <a:t>prices in South and Madrid City with very actual post-pandemic data using hedonic price models.</a:t>
            </a:r>
            <a:endParaRPr sz="1200" dirty="0">
              <a:latin typeface="Roboto" panose="020B0604020202020204" charset="0"/>
              <a:ea typeface="Roboto" panose="020B0604020202020204" charset="0"/>
            </a:endParaRPr>
          </a:p>
        </p:txBody>
      </p:sp>
      <p:grpSp>
        <p:nvGrpSpPr>
          <p:cNvPr id="265" name="Google Shape;2060;p38"/>
          <p:cNvGrpSpPr/>
          <p:nvPr/>
        </p:nvGrpSpPr>
        <p:grpSpPr>
          <a:xfrm>
            <a:off x="771634" y="1239071"/>
            <a:ext cx="325093" cy="278205"/>
            <a:chOff x="7406606" y="2214758"/>
            <a:chExt cx="367586" cy="314569"/>
          </a:xfrm>
        </p:grpSpPr>
        <p:sp>
          <p:nvSpPr>
            <p:cNvPr id="266" name="Google Shape;2061;p38"/>
            <p:cNvSpPr/>
            <p:nvPr/>
          </p:nvSpPr>
          <p:spPr>
            <a:xfrm>
              <a:off x="7406606" y="2214758"/>
              <a:ext cx="367586" cy="314569"/>
            </a:xfrm>
            <a:custGeom>
              <a:avLst/>
              <a:gdLst/>
              <a:ahLst/>
              <a:cxnLst/>
              <a:rect l="l" t="t" r="r" b="b"/>
              <a:pathLst>
                <a:path w="21050" h="18014" extrusionOk="0">
                  <a:moveTo>
                    <a:pt x="10408" y="1"/>
                  </a:moveTo>
                  <a:cubicBezTo>
                    <a:pt x="1" y="1"/>
                    <a:pt x="5905" y="13911"/>
                    <a:pt x="10408" y="18014"/>
                  </a:cubicBezTo>
                  <a:cubicBezTo>
                    <a:pt x="14711" y="13611"/>
                    <a:pt x="21049" y="1"/>
                    <a:pt x="104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062;p38"/>
            <p:cNvSpPr/>
            <p:nvPr/>
          </p:nvSpPr>
          <p:spPr>
            <a:xfrm>
              <a:off x="7524294" y="2270100"/>
              <a:ext cx="122342" cy="91469"/>
            </a:xfrm>
            <a:custGeom>
              <a:avLst/>
              <a:gdLst/>
              <a:ahLst/>
              <a:cxnLst/>
              <a:rect l="l" t="t" r="r" b="b"/>
              <a:pathLst>
                <a:path w="7006" h="5238" extrusionOk="0">
                  <a:moveTo>
                    <a:pt x="3503" y="1"/>
                  </a:moveTo>
                  <a:cubicBezTo>
                    <a:pt x="0" y="1"/>
                    <a:pt x="0" y="5238"/>
                    <a:pt x="3503" y="5238"/>
                  </a:cubicBezTo>
                  <a:cubicBezTo>
                    <a:pt x="7005" y="5238"/>
                    <a:pt x="7005" y="1"/>
                    <a:pt x="3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8" name="Google Shape;2060;p38"/>
          <p:cNvGrpSpPr/>
          <p:nvPr/>
        </p:nvGrpSpPr>
        <p:grpSpPr>
          <a:xfrm>
            <a:off x="774061" y="2907067"/>
            <a:ext cx="325093" cy="278205"/>
            <a:chOff x="7406606" y="2214758"/>
            <a:chExt cx="367586" cy="314569"/>
          </a:xfrm>
        </p:grpSpPr>
        <p:sp>
          <p:nvSpPr>
            <p:cNvPr id="269" name="Google Shape;2061;p38"/>
            <p:cNvSpPr/>
            <p:nvPr/>
          </p:nvSpPr>
          <p:spPr>
            <a:xfrm>
              <a:off x="7406606" y="2214758"/>
              <a:ext cx="367586" cy="314569"/>
            </a:xfrm>
            <a:custGeom>
              <a:avLst/>
              <a:gdLst/>
              <a:ahLst/>
              <a:cxnLst/>
              <a:rect l="l" t="t" r="r" b="b"/>
              <a:pathLst>
                <a:path w="21050" h="18014" extrusionOk="0">
                  <a:moveTo>
                    <a:pt x="10408" y="1"/>
                  </a:moveTo>
                  <a:cubicBezTo>
                    <a:pt x="1" y="1"/>
                    <a:pt x="5905" y="13911"/>
                    <a:pt x="10408" y="18014"/>
                  </a:cubicBezTo>
                  <a:cubicBezTo>
                    <a:pt x="14711" y="13611"/>
                    <a:pt x="21049" y="1"/>
                    <a:pt x="104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062;p38"/>
            <p:cNvSpPr/>
            <p:nvPr/>
          </p:nvSpPr>
          <p:spPr>
            <a:xfrm>
              <a:off x="7524294" y="2270100"/>
              <a:ext cx="122342" cy="91469"/>
            </a:xfrm>
            <a:custGeom>
              <a:avLst/>
              <a:gdLst/>
              <a:ahLst/>
              <a:cxnLst/>
              <a:rect l="l" t="t" r="r" b="b"/>
              <a:pathLst>
                <a:path w="7006" h="5238" extrusionOk="0">
                  <a:moveTo>
                    <a:pt x="3503" y="1"/>
                  </a:moveTo>
                  <a:cubicBezTo>
                    <a:pt x="0" y="1"/>
                    <a:pt x="0" y="5238"/>
                    <a:pt x="3503" y="5238"/>
                  </a:cubicBezTo>
                  <a:cubicBezTo>
                    <a:pt x="7005" y="5238"/>
                    <a:pt x="7005" y="1"/>
                    <a:pt x="3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71" name="Google Shape;2060;p38"/>
          <p:cNvGrpSpPr/>
          <p:nvPr/>
        </p:nvGrpSpPr>
        <p:grpSpPr>
          <a:xfrm>
            <a:off x="767269" y="3719305"/>
            <a:ext cx="325093" cy="278205"/>
            <a:chOff x="7406606" y="2214758"/>
            <a:chExt cx="367586" cy="314569"/>
          </a:xfrm>
        </p:grpSpPr>
        <p:sp>
          <p:nvSpPr>
            <p:cNvPr id="272" name="Google Shape;2061;p38"/>
            <p:cNvSpPr/>
            <p:nvPr/>
          </p:nvSpPr>
          <p:spPr>
            <a:xfrm>
              <a:off x="7406606" y="2214758"/>
              <a:ext cx="367586" cy="314569"/>
            </a:xfrm>
            <a:custGeom>
              <a:avLst/>
              <a:gdLst/>
              <a:ahLst/>
              <a:cxnLst/>
              <a:rect l="l" t="t" r="r" b="b"/>
              <a:pathLst>
                <a:path w="21050" h="18014" extrusionOk="0">
                  <a:moveTo>
                    <a:pt x="10408" y="1"/>
                  </a:moveTo>
                  <a:cubicBezTo>
                    <a:pt x="1" y="1"/>
                    <a:pt x="5905" y="13911"/>
                    <a:pt x="10408" y="18014"/>
                  </a:cubicBezTo>
                  <a:cubicBezTo>
                    <a:pt x="14711" y="13611"/>
                    <a:pt x="21049" y="1"/>
                    <a:pt x="1040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" name="Google Shape;2062;p38"/>
            <p:cNvSpPr/>
            <p:nvPr/>
          </p:nvSpPr>
          <p:spPr>
            <a:xfrm>
              <a:off x="7524294" y="2270100"/>
              <a:ext cx="122342" cy="91469"/>
            </a:xfrm>
            <a:custGeom>
              <a:avLst/>
              <a:gdLst/>
              <a:ahLst/>
              <a:cxnLst/>
              <a:rect l="l" t="t" r="r" b="b"/>
              <a:pathLst>
                <a:path w="7006" h="5238" extrusionOk="0">
                  <a:moveTo>
                    <a:pt x="3503" y="1"/>
                  </a:moveTo>
                  <a:cubicBezTo>
                    <a:pt x="0" y="1"/>
                    <a:pt x="0" y="5238"/>
                    <a:pt x="3503" y="5238"/>
                  </a:cubicBezTo>
                  <a:cubicBezTo>
                    <a:pt x="7005" y="5238"/>
                    <a:pt x="7005" y="1"/>
                    <a:pt x="3503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7221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1335;p30"/>
          <p:cNvSpPr txBox="1"/>
          <p:nvPr/>
        </p:nvSpPr>
        <p:spPr>
          <a:xfrm>
            <a:off x="6172078" y="1653617"/>
            <a:ext cx="2881982" cy="3196686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n" sz="1500" dirty="0" smtClean="0">
              <a:solidFill>
                <a:schemeClr val="dk1"/>
              </a:solidFill>
              <a:latin typeface="Roboto"/>
              <a:ea typeface="Roboto"/>
              <a:sym typeface="Roboto"/>
            </a:endParaRPr>
          </a:p>
          <a:p>
            <a:pPr lvl="0"/>
            <a:endParaRPr lang="en" sz="1500" dirty="0">
              <a:solidFill>
                <a:schemeClr val="dk1"/>
              </a:solidFill>
              <a:latin typeface="Roboto"/>
              <a:ea typeface="Roboto"/>
              <a:sym typeface="Roboto"/>
            </a:endParaRPr>
          </a:p>
          <a:p>
            <a:pPr lvl="0"/>
            <a:endParaRPr lang="en" sz="1500" dirty="0" smtClean="0">
              <a:solidFill>
                <a:schemeClr val="dk1"/>
              </a:solidFill>
              <a:latin typeface="Roboto"/>
              <a:ea typeface="Roboto"/>
              <a:sym typeface="Roboto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 err="1" smtClean="0">
                <a:latin typeface="Roboto"/>
                <a:ea typeface="Roboto"/>
                <a:sym typeface="Roboto"/>
              </a:rPr>
              <a:t>Study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of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state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of art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 err="1" smtClean="0">
                <a:latin typeface="Roboto"/>
                <a:ea typeface="Roboto"/>
                <a:sym typeface="Roboto"/>
              </a:rPr>
              <a:t>Selection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of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areas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to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cover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and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parameters</a:t>
            </a:r>
            <a:endParaRPr lang="es-ES" sz="1500" dirty="0" smtClean="0">
              <a:latin typeface="Roboto"/>
              <a:ea typeface="Roboto"/>
              <a:sym typeface="Roboto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 smtClean="0">
                <a:latin typeface="Roboto"/>
                <a:ea typeface="Roboto"/>
                <a:sym typeface="Roboto"/>
              </a:rPr>
              <a:t>Data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collection</a:t>
            </a:r>
            <a:endParaRPr lang="es-ES" sz="1500" dirty="0" smtClean="0">
              <a:latin typeface="Roboto"/>
              <a:ea typeface="Roboto"/>
              <a:sym typeface="Roboto"/>
            </a:endParaRP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 err="1" smtClean="0">
                <a:latin typeface="Roboto"/>
                <a:ea typeface="Roboto"/>
                <a:sym typeface="Roboto"/>
              </a:rPr>
              <a:t>Elaboration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of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the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Script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500" dirty="0" err="1" smtClean="0">
                <a:latin typeface="Roboto"/>
                <a:ea typeface="Roboto"/>
                <a:sym typeface="Roboto"/>
              </a:rPr>
              <a:t>Results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of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the</a:t>
            </a:r>
            <a:r>
              <a:rPr lang="es-ES" sz="1500" dirty="0" smtClean="0">
                <a:latin typeface="Roboto"/>
                <a:ea typeface="Roboto"/>
                <a:sym typeface="Roboto"/>
              </a:rPr>
              <a:t> </a:t>
            </a:r>
            <a:r>
              <a:rPr lang="es-ES" sz="1500" dirty="0" err="1" smtClean="0">
                <a:latin typeface="Roboto"/>
                <a:ea typeface="Roboto"/>
                <a:sym typeface="Roboto"/>
              </a:rPr>
              <a:t>models</a:t>
            </a:r>
            <a:r>
              <a:rPr lang="en-US" sz="1500" dirty="0" smtClean="0"/>
              <a:t> </a:t>
            </a:r>
            <a:endParaRPr sz="15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2" name="Google Shape;1132;p30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2</a:t>
            </a:r>
            <a:r>
              <a:rPr lang="en" dirty="0" smtClean="0"/>
              <a:t>. Objectives</a:t>
            </a:r>
            <a:endParaRPr dirty="0"/>
          </a:p>
        </p:txBody>
      </p:sp>
      <p:grpSp>
        <p:nvGrpSpPr>
          <p:cNvPr id="1133" name="Google Shape;1133;p30"/>
          <p:cNvGrpSpPr/>
          <p:nvPr/>
        </p:nvGrpSpPr>
        <p:grpSpPr>
          <a:xfrm>
            <a:off x="3398356" y="2103761"/>
            <a:ext cx="1334106" cy="3055144"/>
            <a:chOff x="3398356" y="2103761"/>
            <a:chExt cx="1334106" cy="3055144"/>
          </a:xfrm>
        </p:grpSpPr>
        <p:sp>
          <p:nvSpPr>
            <p:cNvPr id="1134" name="Google Shape;1134;p30"/>
            <p:cNvSpPr/>
            <p:nvPr/>
          </p:nvSpPr>
          <p:spPr>
            <a:xfrm>
              <a:off x="3398356" y="2176303"/>
              <a:ext cx="1334106" cy="2982204"/>
            </a:xfrm>
            <a:custGeom>
              <a:avLst/>
              <a:gdLst/>
              <a:ahLst/>
              <a:cxnLst/>
              <a:rect l="l" t="t" r="r" b="b"/>
              <a:pathLst>
                <a:path w="78523" h="175527" extrusionOk="0">
                  <a:moveTo>
                    <a:pt x="0" y="1"/>
                  </a:moveTo>
                  <a:lnTo>
                    <a:pt x="0" y="175527"/>
                  </a:lnTo>
                  <a:lnTo>
                    <a:pt x="78523" y="175527"/>
                  </a:lnTo>
                  <a:lnTo>
                    <a:pt x="785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" name="Google Shape;1135;p30"/>
            <p:cNvSpPr/>
            <p:nvPr/>
          </p:nvSpPr>
          <p:spPr>
            <a:xfrm>
              <a:off x="3398356" y="2176303"/>
              <a:ext cx="1334106" cy="2982204"/>
            </a:xfrm>
            <a:custGeom>
              <a:avLst/>
              <a:gdLst/>
              <a:ahLst/>
              <a:cxnLst/>
              <a:rect l="l" t="t" r="r" b="b"/>
              <a:pathLst>
                <a:path w="78523" h="175527" extrusionOk="0">
                  <a:moveTo>
                    <a:pt x="78523" y="1"/>
                  </a:moveTo>
                  <a:lnTo>
                    <a:pt x="0" y="175527"/>
                  </a:lnTo>
                  <a:lnTo>
                    <a:pt x="78523" y="175527"/>
                  </a:lnTo>
                  <a:lnTo>
                    <a:pt x="7852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" name="Google Shape;1136;p30"/>
            <p:cNvSpPr/>
            <p:nvPr/>
          </p:nvSpPr>
          <p:spPr>
            <a:xfrm>
              <a:off x="3530985" y="2342952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3" y="30523"/>
                  </a:lnTo>
                  <a:lnTo>
                    <a:pt x="17913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" name="Google Shape;1137;p30"/>
            <p:cNvSpPr/>
            <p:nvPr/>
          </p:nvSpPr>
          <p:spPr>
            <a:xfrm>
              <a:off x="3551394" y="2364499"/>
              <a:ext cx="260151" cy="475516"/>
            </a:xfrm>
            <a:custGeom>
              <a:avLst/>
              <a:gdLst/>
              <a:ahLst/>
              <a:cxnLst/>
              <a:rect l="l" t="t" r="r" b="b"/>
              <a:pathLst>
                <a:path w="15312" h="27988" extrusionOk="0">
                  <a:moveTo>
                    <a:pt x="1" y="1"/>
                  </a:moveTo>
                  <a:lnTo>
                    <a:pt x="1" y="27987"/>
                  </a:lnTo>
                  <a:lnTo>
                    <a:pt x="15311" y="27987"/>
                  </a:lnTo>
                  <a:lnTo>
                    <a:pt x="15311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" name="Google Shape;1138;p30"/>
            <p:cNvSpPr/>
            <p:nvPr/>
          </p:nvSpPr>
          <p:spPr>
            <a:xfrm>
              <a:off x="3913596" y="2342952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4" y="30523"/>
                  </a:lnTo>
                  <a:lnTo>
                    <a:pt x="17914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" name="Google Shape;1139;p30"/>
            <p:cNvSpPr/>
            <p:nvPr/>
          </p:nvSpPr>
          <p:spPr>
            <a:xfrm>
              <a:off x="4296207" y="2342952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4" y="30523"/>
                  </a:lnTo>
                  <a:lnTo>
                    <a:pt x="17914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" name="Google Shape;1140;p30"/>
            <p:cNvSpPr/>
            <p:nvPr/>
          </p:nvSpPr>
          <p:spPr>
            <a:xfrm>
              <a:off x="3530985" y="3063399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3" y="30523"/>
                  </a:lnTo>
                  <a:lnTo>
                    <a:pt x="17913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" name="Google Shape;1141;p30"/>
            <p:cNvSpPr/>
            <p:nvPr/>
          </p:nvSpPr>
          <p:spPr>
            <a:xfrm>
              <a:off x="3913596" y="3063399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4" y="30523"/>
                  </a:lnTo>
                  <a:lnTo>
                    <a:pt x="17914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" name="Google Shape;1142;p30"/>
            <p:cNvSpPr/>
            <p:nvPr/>
          </p:nvSpPr>
          <p:spPr>
            <a:xfrm>
              <a:off x="4296207" y="3063399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4" y="30523"/>
                  </a:lnTo>
                  <a:lnTo>
                    <a:pt x="17914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" name="Google Shape;1143;p30"/>
            <p:cNvSpPr/>
            <p:nvPr/>
          </p:nvSpPr>
          <p:spPr>
            <a:xfrm>
              <a:off x="3530985" y="3783845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3" y="30523"/>
                  </a:lnTo>
                  <a:lnTo>
                    <a:pt x="17913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" name="Google Shape;1144;p30"/>
            <p:cNvSpPr/>
            <p:nvPr/>
          </p:nvSpPr>
          <p:spPr>
            <a:xfrm>
              <a:off x="3913596" y="3783845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4" y="30523"/>
                  </a:lnTo>
                  <a:lnTo>
                    <a:pt x="17914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" name="Google Shape;1145;p30"/>
            <p:cNvSpPr/>
            <p:nvPr/>
          </p:nvSpPr>
          <p:spPr>
            <a:xfrm>
              <a:off x="4296207" y="3783845"/>
              <a:ext cx="304359" cy="518586"/>
            </a:xfrm>
            <a:custGeom>
              <a:avLst/>
              <a:gdLst/>
              <a:ahLst/>
              <a:cxnLst/>
              <a:rect l="l" t="t" r="r" b="b"/>
              <a:pathLst>
                <a:path w="17914" h="30523" extrusionOk="0">
                  <a:moveTo>
                    <a:pt x="1" y="1"/>
                  </a:moveTo>
                  <a:lnTo>
                    <a:pt x="1" y="30523"/>
                  </a:lnTo>
                  <a:lnTo>
                    <a:pt x="17914" y="30523"/>
                  </a:lnTo>
                  <a:lnTo>
                    <a:pt x="17914" y="1"/>
                  </a:lnTo>
                  <a:close/>
                </a:path>
              </a:pathLst>
            </a:custGeom>
            <a:solidFill>
              <a:srgbClr val="2C2C2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" name="Google Shape;1146;p30"/>
            <p:cNvSpPr/>
            <p:nvPr/>
          </p:nvSpPr>
          <p:spPr>
            <a:xfrm>
              <a:off x="3682901" y="4536035"/>
              <a:ext cx="765111" cy="622870"/>
            </a:xfrm>
            <a:custGeom>
              <a:avLst/>
              <a:gdLst/>
              <a:ahLst/>
              <a:cxnLst/>
              <a:rect l="l" t="t" r="r" b="b"/>
              <a:pathLst>
                <a:path w="45033" h="36661" extrusionOk="0">
                  <a:moveTo>
                    <a:pt x="0" y="1"/>
                  </a:moveTo>
                  <a:lnTo>
                    <a:pt x="0" y="36661"/>
                  </a:lnTo>
                  <a:lnTo>
                    <a:pt x="45033" y="36661"/>
                  </a:lnTo>
                  <a:lnTo>
                    <a:pt x="45033" y="1"/>
                  </a:ln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" name="Google Shape;1147;p30"/>
            <p:cNvSpPr/>
            <p:nvPr/>
          </p:nvSpPr>
          <p:spPr>
            <a:xfrm>
              <a:off x="3682900" y="4536025"/>
              <a:ext cx="757793" cy="622870"/>
            </a:xfrm>
            <a:custGeom>
              <a:avLst/>
              <a:gdLst/>
              <a:ahLst/>
              <a:cxnLst/>
              <a:rect l="l" t="t" r="r" b="b"/>
              <a:pathLst>
                <a:path w="45033" h="36661" extrusionOk="0">
                  <a:moveTo>
                    <a:pt x="45033" y="1"/>
                  </a:moveTo>
                  <a:lnTo>
                    <a:pt x="0" y="36661"/>
                  </a:lnTo>
                  <a:lnTo>
                    <a:pt x="45033" y="36661"/>
                  </a:lnTo>
                  <a:lnTo>
                    <a:pt x="45033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" name="Google Shape;1148;p30"/>
            <p:cNvSpPr/>
            <p:nvPr/>
          </p:nvSpPr>
          <p:spPr>
            <a:xfrm>
              <a:off x="3599568" y="2103761"/>
              <a:ext cx="932309" cy="72547"/>
            </a:xfrm>
            <a:custGeom>
              <a:avLst/>
              <a:gdLst/>
              <a:ahLst/>
              <a:cxnLst/>
              <a:rect l="l" t="t" r="r" b="b"/>
              <a:pathLst>
                <a:path w="54874" h="4270" extrusionOk="0">
                  <a:moveTo>
                    <a:pt x="1" y="0"/>
                  </a:moveTo>
                  <a:lnTo>
                    <a:pt x="1" y="4270"/>
                  </a:lnTo>
                  <a:lnTo>
                    <a:pt x="54873" y="4270"/>
                  </a:lnTo>
                  <a:lnTo>
                    <a:pt x="5487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" name="Google Shape;1149;p30"/>
            <p:cNvSpPr/>
            <p:nvPr/>
          </p:nvSpPr>
          <p:spPr>
            <a:xfrm>
              <a:off x="4065512" y="4536035"/>
              <a:ext cx="17" cy="622870"/>
            </a:xfrm>
            <a:custGeom>
              <a:avLst/>
              <a:gdLst/>
              <a:ahLst/>
              <a:cxnLst/>
              <a:rect l="l" t="t" r="r" b="b"/>
              <a:pathLst>
                <a:path w="1" h="36661" fill="none" extrusionOk="0">
                  <a:moveTo>
                    <a:pt x="0" y="1"/>
                  </a:moveTo>
                  <a:lnTo>
                    <a:pt x="0" y="3666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" name="Google Shape;1150;p30"/>
            <p:cNvSpPr/>
            <p:nvPr/>
          </p:nvSpPr>
          <p:spPr>
            <a:xfrm>
              <a:off x="3935143" y="2364499"/>
              <a:ext cx="259573" cy="475516"/>
            </a:xfrm>
            <a:custGeom>
              <a:avLst/>
              <a:gdLst/>
              <a:ahLst/>
              <a:cxnLst/>
              <a:rect l="l" t="t" r="r" b="b"/>
              <a:pathLst>
                <a:path w="15278" h="27988" extrusionOk="0">
                  <a:moveTo>
                    <a:pt x="0" y="1"/>
                  </a:moveTo>
                  <a:lnTo>
                    <a:pt x="0" y="27987"/>
                  </a:lnTo>
                  <a:lnTo>
                    <a:pt x="15278" y="27987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" name="Google Shape;1151;p30"/>
            <p:cNvSpPr/>
            <p:nvPr/>
          </p:nvSpPr>
          <p:spPr>
            <a:xfrm>
              <a:off x="4318314" y="2364499"/>
              <a:ext cx="260151" cy="475516"/>
            </a:xfrm>
            <a:custGeom>
              <a:avLst/>
              <a:gdLst/>
              <a:ahLst/>
              <a:cxnLst/>
              <a:rect l="l" t="t" r="r" b="b"/>
              <a:pathLst>
                <a:path w="15312" h="27988" extrusionOk="0">
                  <a:moveTo>
                    <a:pt x="1" y="1"/>
                  </a:moveTo>
                  <a:lnTo>
                    <a:pt x="1" y="27987"/>
                  </a:lnTo>
                  <a:lnTo>
                    <a:pt x="15312" y="27987"/>
                  </a:lnTo>
                  <a:lnTo>
                    <a:pt x="15312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" name="Google Shape;1152;p30"/>
            <p:cNvSpPr/>
            <p:nvPr/>
          </p:nvSpPr>
          <p:spPr>
            <a:xfrm>
              <a:off x="3551394" y="3085507"/>
              <a:ext cx="260151" cy="474955"/>
            </a:xfrm>
            <a:custGeom>
              <a:avLst/>
              <a:gdLst/>
              <a:ahLst/>
              <a:cxnLst/>
              <a:rect l="l" t="t" r="r" b="b"/>
              <a:pathLst>
                <a:path w="15312" h="27955" extrusionOk="0">
                  <a:moveTo>
                    <a:pt x="1" y="1"/>
                  </a:moveTo>
                  <a:lnTo>
                    <a:pt x="1" y="27954"/>
                  </a:lnTo>
                  <a:lnTo>
                    <a:pt x="15311" y="27954"/>
                  </a:lnTo>
                  <a:lnTo>
                    <a:pt x="15311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" name="Google Shape;1153;p30"/>
            <p:cNvSpPr/>
            <p:nvPr/>
          </p:nvSpPr>
          <p:spPr>
            <a:xfrm>
              <a:off x="3935143" y="3085507"/>
              <a:ext cx="259573" cy="474955"/>
            </a:xfrm>
            <a:custGeom>
              <a:avLst/>
              <a:gdLst/>
              <a:ahLst/>
              <a:cxnLst/>
              <a:rect l="l" t="t" r="r" b="b"/>
              <a:pathLst>
                <a:path w="15278" h="27955" extrusionOk="0">
                  <a:moveTo>
                    <a:pt x="0" y="1"/>
                  </a:moveTo>
                  <a:lnTo>
                    <a:pt x="0" y="27954"/>
                  </a:lnTo>
                  <a:lnTo>
                    <a:pt x="15278" y="27954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" name="Google Shape;1154;p30"/>
            <p:cNvSpPr/>
            <p:nvPr/>
          </p:nvSpPr>
          <p:spPr>
            <a:xfrm>
              <a:off x="4318314" y="3085507"/>
              <a:ext cx="260151" cy="474955"/>
            </a:xfrm>
            <a:custGeom>
              <a:avLst/>
              <a:gdLst/>
              <a:ahLst/>
              <a:cxnLst/>
              <a:rect l="l" t="t" r="r" b="b"/>
              <a:pathLst>
                <a:path w="15312" h="27955" extrusionOk="0">
                  <a:moveTo>
                    <a:pt x="1" y="1"/>
                  </a:moveTo>
                  <a:lnTo>
                    <a:pt x="1" y="27954"/>
                  </a:lnTo>
                  <a:lnTo>
                    <a:pt x="15312" y="27954"/>
                  </a:lnTo>
                  <a:lnTo>
                    <a:pt x="15312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" name="Google Shape;1155;p30"/>
            <p:cNvSpPr/>
            <p:nvPr/>
          </p:nvSpPr>
          <p:spPr>
            <a:xfrm>
              <a:off x="3551394" y="3805953"/>
              <a:ext cx="260151" cy="474955"/>
            </a:xfrm>
            <a:custGeom>
              <a:avLst/>
              <a:gdLst/>
              <a:ahLst/>
              <a:cxnLst/>
              <a:rect l="l" t="t" r="r" b="b"/>
              <a:pathLst>
                <a:path w="15312" h="27955" extrusionOk="0">
                  <a:moveTo>
                    <a:pt x="1" y="1"/>
                  </a:moveTo>
                  <a:lnTo>
                    <a:pt x="1" y="27954"/>
                  </a:lnTo>
                  <a:lnTo>
                    <a:pt x="15311" y="27954"/>
                  </a:lnTo>
                  <a:lnTo>
                    <a:pt x="15311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" name="Google Shape;1156;p30"/>
            <p:cNvSpPr/>
            <p:nvPr/>
          </p:nvSpPr>
          <p:spPr>
            <a:xfrm>
              <a:off x="3935143" y="3805953"/>
              <a:ext cx="259573" cy="474955"/>
            </a:xfrm>
            <a:custGeom>
              <a:avLst/>
              <a:gdLst/>
              <a:ahLst/>
              <a:cxnLst/>
              <a:rect l="l" t="t" r="r" b="b"/>
              <a:pathLst>
                <a:path w="15278" h="27955" extrusionOk="0">
                  <a:moveTo>
                    <a:pt x="0" y="1"/>
                  </a:moveTo>
                  <a:lnTo>
                    <a:pt x="0" y="27954"/>
                  </a:lnTo>
                  <a:lnTo>
                    <a:pt x="15278" y="27954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" name="Google Shape;1157;p30"/>
            <p:cNvSpPr/>
            <p:nvPr/>
          </p:nvSpPr>
          <p:spPr>
            <a:xfrm>
              <a:off x="4318314" y="3805953"/>
              <a:ext cx="260151" cy="474955"/>
            </a:xfrm>
            <a:custGeom>
              <a:avLst/>
              <a:gdLst/>
              <a:ahLst/>
              <a:cxnLst/>
              <a:rect l="l" t="t" r="r" b="b"/>
              <a:pathLst>
                <a:path w="15312" h="27955" extrusionOk="0">
                  <a:moveTo>
                    <a:pt x="1" y="1"/>
                  </a:moveTo>
                  <a:lnTo>
                    <a:pt x="1" y="27954"/>
                  </a:lnTo>
                  <a:lnTo>
                    <a:pt x="15312" y="27954"/>
                  </a:lnTo>
                  <a:lnTo>
                    <a:pt x="15312" y="1"/>
                  </a:lnTo>
                  <a:close/>
                </a:path>
              </a:pathLst>
            </a:custGeom>
            <a:solidFill>
              <a:schemeClr val="lt2"/>
            </a:solidFill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" name="Google Shape;1158;p30"/>
            <p:cNvSpPr/>
            <p:nvPr/>
          </p:nvSpPr>
          <p:spPr>
            <a:xfrm>
              <a:off x="3551394" y="2365060"/>
              <a:ext cx="260151" cy="474955"/>
            </a:xfrm>
            <a:custGeom>
              <a:avLst/>
              <a:gdLst/>
              <a:ahLst/>
              <a:cxnLst/>
              <a:rect l="l" t="t" r="r" b="b"/>
              <a:pathLst>
                <a:path w="15312" h="27955" extrusionOk="0">
                  <a:moveTo>
                    <a:pt x="15311" y="1"/>
                  </a:moveTo>
                  <a:lnTo>
                    <a:pt x="1" y="27954"/>
                  </a:lnTo>
                  <a:lnTo>
                    <a:pt x="15311" y="27954"/>
                  </a:lnTo>
                  <a:lnTo>
                    <a:pt x="1531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" name="Google Shape;1159;p30"/>
            <p:cNvSpPr/>
            <p:nvPr/>
          </p:nvSpPr>
          <p:spPr>
            <a:xfrm>
              <a:off x="3935143" y="2365060"/>
              <a:ext cx="259573" cy="474955"/>
            </a:xfrm>
            <a:custGeom>
              <a:avLst/>
              <a:gdLst/>
              <a:ahLst/>
              <a:cxnLst/>
              <a:rect l="l" t="t" r="r" b="b"/>
              <a:pathLst>
                <a:path w="15278" h="27955" extrusionOk="0">
                  <a:moveTo>
                    <a:pt x="15278" y="1"/>
                  </a:moveTo>
                  <a:lnTo>
                    <a:pt x="0" y="27954"/>
                  </a:lnTo>
                  <a:lnTo>
                    <a:pt x="15278" y="27954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" name="Google Shape;1160;p30"/>
            <p:cNvSpPr/>
            <p:nvPr/>
          </p:nvSpPr>
          <p:spPr>
            <a:xfrm>
              <a:off x="4318314" y="2365060"/>
              <a:ext cx="259590" cy="474955"/>
            </a:xfrm>
            <a:custGeom>
              <a:avLst/>
              <a:gdLst/>
              <a:ahLst/>
              <a:cxnLst/>
              <a:rect l="l" t="t" r="r" b="b"/>
              <a:pathLst>
                <a:path w="15279" h="27955" extrusionOk="0">
                  <a:moveTo>
                    <a:pt x="15278" y="1"/>
                  </a:moveTo>
                  <a:lnTo>
                    <a:pt x="1" y="27954"/>
                  </a:lnTo>
                  <a:lnTo>
                    <a:pt x="15278" y="27954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" name="Google Shape;1161;p30"/>
            <p:cNvSpPr/>
            <p:nvPr/>
          </p:nvSpPr>
          <p:spPr>
            <a:xfrm>
              <a:off x="3551394" y="3085506"/>
              <a:ext cx="260151" cy="475516"/>
            </a:xfrm>
            <a:custGeom>
              <a:avLst/>
              <a:gdLst/>
              <a:ahLst/>
              <a:cxnLst/>
              <a:rect l="l" t="t" r="r" b="b"/>
              <a:pathLst>
                <a:path w="15312" h="27988" extrusionOk="0">
                  <a:moveTo>
                    <a:pt x="15311" y="1"/>
                  </a:moveTo>
                  <a:lnTo>
                    <a:pt x="1" y="27988"/>
                  </a:lnTo>
                  <a:lnTo>
                    <a:pt x="15311" y="27988"/>
                  </a:lnTo>
                  <a:lnTo>
                    <a:pt x="15311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" name="Google Shape;1162;p30"/>
            <p:cNvSpPr/>
            <p:nvPr/>
          </p:nvSpPr>
          <p:spPr>
            <a:xfrm>
              <a:off x="3935143" y="3085506"/>
              <a:ext cx="259573" cy="475516"/>
            </a:xfrm>
            <a:custGeom>
              <a:avLst/>
              <a:gdLst/>
              <a:ahLst/>
              <a:cxnLst/>
              <a:rect l="l" t="t" r="r" b="b"/>
              <a:pathLst>
                <a:path w="15278" h="27988" extrusionOk="0">
                  <a:moveTo>
                    <a:pt x="15278" y="1"/>
                  </a:moveTo>
                  <a:lnTo>
                    <a:pt x="0" y="27988"/>
                  </a:lnTo>
                  <a:lnTo>
                    <a:pt x="15278" y="27988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" name="Google Shape;1163;p30"/>
            <p:cNvSpPr/>
            <p:nvPr/>
          </p:nvSpPr>
          <p:spPr>
            <a:xfrm>
              <a:off x="4318314" y="3085506"/>
              <a:ext cx="259590" cy="475516"/>
            </a:xfrm>
            <a:custGeom>
              <a:avLst/>
              <a:gdLst/>
              <a:ahLst/>
              <a:cxnLst/>
              <a:rect l="l" t="t" r="r" b="b"/>
              <a:pathLst>
                <a:path w="15279" h="27988" extrusionOk="0">
                  <a:moveTo>
                    <a:pt x="15278" y="1"/>
                  </a:moveTo>
                  <a:lnTo>
                    <a:pt x="1" y="27988"/>
                  </a:lnTo>
                  <a:lnTo>
                    <a:pt x="15278" y="27988"/>
                  </a:lnTo>
                  <a:lnTo>
                    <a:pt x="1527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" name="Google Shape;1164;p30"/>
            <p:cNvSpPr/>
            <p:nvPr/>
          </p:nvSpPr>
          <p:spPr>
            <a:xfrm>
              <a:off x="3551394" y="3806531"/>
              <a:ext cx="260151" cy="474938"/>
            </a:xfrm>
            <a:custGeom>
              <a:avLst/>
              <a:gdLst/>
              <a:ahLst/>
              <a:cxnLst/>
              <a:rect l="l" t="t" r="r" b="b"/>
              <a:pathLst>
                <a:path w="15312" h="27954" extrusionOk="0">
                  <a:moveTo>
                    <a:pt x="15311" y="0"/>
                  </a:moveTo>
                  <a:lnTo>
                    <a:pt x="1" y="27954"/>
                  </a:lnTo>
                  <a:lnTo>
                    <a:pt x="15311" y="27954"/>
                  </a:lnTo>
                  <a:lnTo>
                    <a:pt x="1531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" name="Google Shape;1165;p30"/>
            <p:cNvSpPr/>
            <p:nvPr/>
          </p:nvSpPr>
          <p:spPr>
            <a:xfrm>
              <a:off x="3935143" y="3806531"/>
              <a:ext cx="259573" cy="474938"/>
            </a:xfrm>
            <a:custGeom>
              <a:avLst/>
              <a:gdLst/>
              <a:ahLst/>
              <a:cxnLst/>
              <a:rect l="l" t="t" r="r" b="b"/>
              <a:pathLst>
                <a:path w="15278" h="27954" extrusionOk="0">
                  <a:moveTo>
                    <a:pt x="15278" y="0"/>
                  </a:moveTo>
                  <a:lnTo>
                    <a:pt x="0" y="27954"/>
                  </a:lnTo>
                  <a:lnTo>
                    <a:pt x="15278" y="27954"/>
                  </a:lnTo>
                  <a:lnTo>
                    <a:pt x="1527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" name="Google Shape;1166;p30"/>
            <p:cNvSpPr/>
            <p:nvPr/>
          </p:nvSpPr>
          <p:spPr>
            <a:xfrm>
              <a:off x="4318314" y="3806531"/>
              <a:ext cx="259590" cy="474938"/>
            </a:xfrm>
            <a:custGeom>
              <a:avLst/>
              <a:gdLst/>
              <a:ahLst/>
              <a:cxnLst/>
              <a:rect l="l" t="t" r="r" b="b"/>
              <a:pathLst>
                <a:path w="15279" h="27954" extrusionOk="0">
                  <a:moveTo>
                    <a:pt x="15278" y="0"/>
                  </a:moveTo>
                  <a:lnTo>
                    <a:pt x="1" y="27954"/>
                  </a:lnTo>
                  <a:lnTo>
                    <a:pt x="15278" y="27954"/>
                  </a:lnTo>
                  <a:lnTo>
                    <a:pt x="1527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" name="Google Shape;1167;p30"/>
            <p:cNvSpPr/>
            <p:nvPr/>
          </p:nvSpPr>
          <p:spPr>
            <a:xfrm>
              <a:off x="3504340" y="2648484"/>
              <a:ext cx="352526" cy="236348"/>
            </a:xfrm>
            <a:custGeom>
              <a:avLst/>
              <a:gdLst/>
              <a:ahLst/>
              <a:cxnLst/>
              <a:rect l="l" t="t" r="r" b="b"/>
              <a:pathLst>
                <a:path w="20749" h="13911" fill="none" extrusionOk="0">
                  <a:moveTo>
                    <a:pt x="20749" y="13910"/>
                  </a:moveTo>
                  <a:lnTo>
                    <a:pt x="1" y="13910"/>
                  </a:lnTo>
                  <a:lnTo>
                    <a:pt x="1" y="0"/>
                  </a:lnTo>
                  <a:lnTo>
                    <a:pt x="1469" y="0"/>
                  </a:lnTo>
                  <a:lnTo>
                    <a:pt x="20749" y="0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" name="Google Shape;1168;p30"/>
            <p:cNvSpPr/>
            <p:nvPr/>
          </p:nvSpPr>
          <p:spPr>
            <a:xfrm>
              <a:off x="3775291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" name="Google Shape;1169;p30"/>
            <p:cNvSpPr/>
            <p:nvPr/>
          </p:nvSpPr>
          <p:spPr>
            <a:xfrm>
              <a:off x="3523050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" name="Google Shape;1170;p30"/>
            <p:cNvSpPr/>
            <p:nvPr/>
          </p:nvSpPr>
          <p:spPr>
            <a:xfrm>
              <a:off x="3554231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" name="Google Shape;1171;p30"/>
            <p:cNvSpPr/>
            <p:nvPr/>
          </p:nvSpPr>
          <p:spPr>
            <a:xfrm>
              <a:off x="3585974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" name="Google Shape;1172;p30"/>
            <p:cNvSpPr/>
            <p:nvPr/>
          </p:nvSpPr>
          <p:spPr>
            <a:xfrm>
              <a:off x="3617717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" name="Google Shape;1173;p30"/>
            <p:cNvSpPr/>
            <p:nvPr/>
          </p:nvSpPr>
          <p:spPr>
            <a:xfrm>
              <a:off x="3648882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" name="Google Shape;1174;p30"/>
            <p:cNvSpPr/>
            <p:nvPr/>
          </p:nvSpPr>
          <p:spPr>
            <a:xfrm>
              <a:off x="3680624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" name="Google Shape;1175;p30"/>
            <p:cNvSpPr/>
            <p:nvPr/>
          </p:nvSpPr>
          <p:spPr>
            <a:xfrm>
              <a:off x="3712367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" name="Google Shape;1176;p30"/>
            <p:cNvSpPr/>
            <p:nvPr/>
          </p:nvSpPr>
          <p:spPr>
            <a:xfrm>
              <a:off x="3743549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" name="Google Shape;1177;p30"/>
            <p:cNvSpPr/>
            <p:nvPr/>
          </p:nvSpPr>
          <p:spPr>
            <a:xfrm>
              <a:off x="3807034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" name="Google Shape;1178;p30"/>
            <p:cNvSpPr/>
            <p:nvPr/>
          </p:nvSpPr>
          <p:spPr>
            <a:xfrm>
              <a:off x="3838216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" name="Google Shape;1179;p30"/>
            <p:cNvSpPr/>
            <p:nvPr/>
          </p:nvSpPr>
          <p:spPr>
            <a:xfrm>
              <a:off x="3887529" y="2648484"/>
              <a:ext cx="353086" cy="236348"/>
            </a:xfrm>
            <a:custGeom>
              <a:avLst/>
              <a:gdLst/>
              <a:ahLst/>
              <a:cxnLst/>
              <a:rect l="l" t="t" r="r" b="b"/>
              <a:pathLst>
                <a:path w="20782" h="13911" fill="none" extrusionOk="0">
                  <a:moveTo>
                    <a:pt x="20782" y="13910"/>
                  </a:moveTo>
                  <a:lnTo>
                    <a:pt x="0" y="13910"/>
                  </a:lnTo>
                  <a:lnTo>
                    <a:pt x="0" y="0"/>
                  </a:lnTo>
                  <a:lnTo>
                    <a:pt x="1468" y="0"/>
                  </a:lnTo>
                  <a:lnTo>
                    <a:pt x="20782" y="0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" name="Google Shape;1180;p30"/>
            <p:cNvSpPr/>
            <p:nvPr/>
          </p:nvSpPr>
          <p:spPr>
            <a:xfrm>
              <a:off x="4158480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" name="Google Shape;1181;p30"/>
            <p:cNvSpPr/>
            <p:nvPr/>
          </p:nvSpPr>
          <p:spPr>
            <a:xfrm>
              <a:off x="3906238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" name="Google Shape;1182;p30"/>
            <p:cNvSpPr/>
            <p:nvPr/>
          </p:nvSpPr>
          <p:spPr>
            <a:xfrm>
              <a:off x="3937981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" name="Google Shape;1183;p30"/>
            <p:cNvSpPr/>
            <p:nvPr/>
          </p:nvSpPr>
          <p:spPr>
            <a:xfrm>
              <a:off x="3969723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" name="Google Shape;1184;p30"/>
            <p:cNvSpPr/>
            <p:nvPr/>
          </p:nvSpPr>
          <p:spPr>
            <a:xfrm>
              <a:off x="4000888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" name="Google Shape;1185;p30"/>
            <p:cNvSpPr/>
            <p:nvPr/>
          </p:nvSpPr>
          <p:spPr>
            <a:xfrm>
              <a:off x="4032631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" name="Google Shape;1186;p30"/>
            <p:cNvSpPr/>
            <p:nvPr/>
          </p:nvSpPr>
          <p:spPr>
            <a:xfrm>
              <a:off x="4063813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" name="Google Shape;1187;p30"/>
            <p:cNvSpPr/>
            <p:nvPr/>
          </p:nvSpPr>
          <p:spPr>
            <a:xfrm>
              <a:off x="4095555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" name="Google Shape;1188;p30"/>
            <p:cNvSpPr/>
            <p:nvPr/>
          </p:nvSpPr>
          <p:spPr>
            <a:xfrm>
              <a:off x="4127298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" name="Google Shape;1189;p30"/>
            <p:cNvSpPr/>
            <p:nvPr/>
          </p:nvSpPr>
          <p:spPr>
            <a:xfrm>
              <a:off x="4190222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" name="Google Shape;1190;p30"/>
            <p:cNvSpPr/>
            <p:nvPr/>
          </p:nvSpPr>
          <p:spPr>
            <a:xfrm>
              <a:off x="4221965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" name="Google Shape;1191;p30"/>
            <p:cNvSpPr/>
            <p:nvPr/>
          </p:nvSpPr>
          <p:spPr>
            <a:xfrm>
              <a:off x="4270700" y="2648484"/>
              <a:ext cx="353103" cy="236348"/>
            </a:xfrm>
            <a:custGeom>
              <a:avLst/>
              <a:gdLst/>
              <a:ahLst/>
              <a:cxnLst/>
              <a:rect l="l" t="t" r="r" b="b"/>
              <a:pathLst>
                <a:path w="20783" h="13911" fill="none" extrusionOk="0">
                  <a:moveTo>
                    <a:pt x="20782" y="13910"/>
                  </a:moveTo>
                  <a:lnTo>
                    <a:pt x="1" y="13910"/>
                  </a:lnTo>
                  <a:lnTo>
                    <a:pt x="1" y="0"/>
                  </a:lnTo>
                  <a:lnTo>
                    <a:pt x="1502" y="0"/>
                  </a:lnTo>
                  <a:lnTo>
                    <a:pt x="20782" y="0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" name="Google Shape;1192;p30"/>
            <p:cNvSpPr/>
            <p:nvPr/>
          </p:nvSpPr>
          <p:spPr>
            <a:xfrm>
              <a:off x="4542212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" name="Google Shape;1193;p30"/>
            <p:cNvSpPr/>
            <p:nvPr/>
          </p:nvSpPr>
          <p:spPr>
            <a:xfrm>
              <a:off x="4289970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" name="Google Shape;1194;p30"/>
            <p:cNvSpPr/>
            <p:nvPr/>
          </p:nvSpPr>
          <p:spPr>
            <a:xfrm>
              <a:off x="4321152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" name="Google Shape;1195;p30"/>
            <p:cNvSpPr/>
            <p:nvPr/>
          </p:nvSpPr>
          <p:spPr>
            <a:xfrm>
              <a:off x="4352895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" name="Google Shape;1196;p30"/>
            <p:cNvSpPr/>
            <p:nvPr/>
          </p:nvSpPr>
          <p:spPr>
            <a:xfrm>
              <a:off x="4384077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" name="Google Shape;1197;p30"/>
            <p:cNvSpPr/>
            <p:nvPr/>
          </p:nvSpPr>
          <p:spPr>
            <a:xfrm>
              <a:off x="4415819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" name="Google Shape;1198;p30"/>
            <p:cNvSpPr/>
            <p:nvPr/>
          </p:nvSpPr>
          <p:spPr>
            <a:xfrm>
              <a:off x="4447562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" name="Google Shape;1199;p30"/>
            <p:cNvSpPr/>
            <p:nvPr/>
          </p:nvSpPr>
          <p:spPr>
            <a:xfrm>
              <a:off x="4478727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" name="Google Shape;1200;p30"/>
            <p:cNvSpPr/>
            <p:nvPr/>
          </p:nvSpPr>
          <p:spPr>
            <a:xfrm>
              <a:off x="4510469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0"/>
                  </a:moveTo>
                  <a:lnTo>
                    <a:pt x="1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" name="Google Shape;1201;p30"/>
            <p:cNvSpPr/>
            <p:nvPr/>
          </p:nvSpPr>
          <p:spPr>
            <a:xfrm>
              <a:off x="4573394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" name="Google Shape;1202;p30"/>
            <p:cNvSpPr/>
            <p:nvPr/>
          </p:nvSpPr>
          <p:spPr>
            <a:xfrm>
              <a:off x="4605136" y="2648484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0"/>
                  </a:moveTo>
                  <a:lnTo>
                    <a:pt x="0" y="0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" name="Google Shape;1203;p30"/>
            <p:cNvSpPr/>
            <p:nvPr/>
          </p:nvSpPr>
          <p:spPr>
            <a:xfrm>
              <a:off x="3504340" y="3369491"/>
              <a:ext cx="352526" cy="236348"/>
            </a:xfrm>
            <a:custGeom>
              <a:avLst/>
              <a:gdLst/>
              <a:ahLst/>
              <a:cxnLst/>
              <a:rect l="l" t="t" r="r" b="b"/>
              <a:pathLst>
                <a:path w="20749" h="13911" fill="none" extrusionOk="0">
                  <a:moveTo>
                    <a:pt x="20749" y="13911"/>
                  </a:moveTo>
                  <a:lnTo>
                    <a:pt x="1" y="13911"/>
                  </a:lnTo>
                  <a:lnTo>
                    <a:pt x="1" y="1"/>
                  </a:lnTo>
                  <a:lnTo>
                    <a:pt x="1469" y="1"/>
                  </a:lnTo>
                  <a:lnTo>
                    <a:pt x="20749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" name="Google Shape;1204;p30"/>
            <p:cNvSpPr/>
            <p:nvPr/>
          </p:nvSpPr>
          <p:spPr>
            <a:xfrm>
              <a:off x="3775291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" name="Google Shape;1205;p30"/>
            <p:cNvSpPr/>
            <p:nvPr/>
          </p:nvSpPr>
          <p:spPr>
            <a:xfrm>
              <a:off x="3523050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" name="Google Shape;1206;p30"/>
            <p:cNvSpPr/>
            <p:nvPr/>
          </p:nvSpPr>
          <p:spPr>
            <a:xfrm>
              <a:off x="3554231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" name="Google Shape;1207;p30"/>
            <p:cNvSpPr/>
            <p:nvPr/>
          </p:nvSpPr>
          <p:spPr>
            <a:xfrm>
              <a:off x="3585974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" name="Google Shape;1208;p30"/>
            <p:cNvSpPr/>
            <p:nvPr/>
          </p:nvSpPr>
          <p:spPr>
            <a:xfrm>
              <a:off x="3617717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" name="Google Shape;1209;p30"/>
            <p:cNvSpPr/>
            <p:nvPr/>
          </p:nvSpPr>
          <p:spPr>
            <a:xfrm>
              <a:off x="3648882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" name="Google Shape;1210;p30"/>
            <p:cNvSpPr/>
            <p:nvPr/>
          </p:nvSpPr>
          <p:spPr>
            <a:xfrm>
              <a:off x="3680624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" name="Google Shape;1211;p30"/>
            <p:cNvSpPr/>
            <p:nvPr/>
          </p:nvSpPr>
          <p:spPr>
            <a:xfrm>
              <a:off x="3712367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" name="Google Shape;1212;p30"/>
            <p:cNvSpPr/>
            <p:nvPr/>
          </p:nvSpPr>
          <p:spPr>
            <a:xfrm>
              <a:off x="3743549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" name="Google Shape;1213;p30"/>
            <p:cNvSpPr/>
            <p:nvPr/>
          </p:nvSpPr>
          <p:spPr>
            <a:xfrm>
              <a:off x="3807034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" name="Google Shape;1214;p30"/>
            <p:cNvSpPr/>
            <p:nvPr/>
          </p:nvSpPr>
          <p:spPr>
            <a:xfrm>
              <a:off x="3838216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" name="Google Shape;1215;p30"/>
            <p:cNvSpPr/>
            <p:nvPr/>
          </p:nvSpPr>
          <p:spPr>
            <a:xfrm>
              <a:off x="3887529" y="3369491"/>
              <a:ext cx="353086" cy="236348"/>
            </a:xfrm>
            <a:custGeom>
              <a:avLst/>
              <a:gdLst/>
              <a:ahLst/>
              <a:cxnLst/>
              <a:rect l="l" t="t" r="r" b="b"/>
              <a:pathLst>
                <a:path w="20782" h="13911" fill="none" extrusionOk="0">
                  <a:moveTo>
                    <a:pt x="20782" y="13911"/>
                  </a:moveTo>
                  <a:lnTo>
                    <a:pt x="0" y="13911"/>
                  </a:lnTo>
                  <a:lnTo>
                    <a:pt x="0" y="1"/>
                  </a:lnTo>
                  <a:lnTo>
                    <a:pt x="1468" y="1"/>
                  </a:lnTo>
                  <a:lnTo>
                    <a:pt x="20782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" name="Google Shape;1216;p30"/>
            <p:cNvSpPr/>
            <p:nvPr/>
          </p:nvSpPr>
          <p:spPr>
            <a:xfrm>
              <a:off x="4158480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" name="Google Shape;1217;p30"/>
            <p:cNvSpPr/>
            <p:nvPr/>
          </p:nvSpPr>
          <p:spPr>
            <a:xfrm>
              <a:off x="3906238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" name="Google Shape;1218;p30"/>
            <p:cNvSpPr/>
            <p:nvPr/>
          </p:nvSpPr>
          <p:spPr>
            <a:xfrm>
              <a:off x="3937981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" name="Google Shape;1219;p30"/>
            <p:cNvSpPr/>
            <p:nvPr/>
          </p:nvSpPr>
          <p:spPr>
            <a:xfrm>
              <a:off x="3969723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" name="Google Shape;1220;p30"/>
            <p:cNvSpPr/>
            <p:nvPr/>
          </p:nvSpPr>
          <p:spPr>
            <a:xfrm>
              <a:off x="4000888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" name="Google Shape;1221;p30"/>
            <p:cNvSpPr/>
            <p:nvPr/>
          </p:nvSpPr>
          <p:spPr>
            <a:xfrm>
              <a:off x="4032631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" name="Google Shape;1222;p30"/>
            <p:cNvSpPr/>
            <p:nvPr/>
          </p:nvSpPr>
          <p:spPr>
            <a:xfrm>
              <a:off x="4063813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" name="Google Shape;1223;p30"/>
            <p:cNvSpPr/>
            <p:nvPr/>
          </p:nvSpPr>
          <p:spPr>
            <a:xfrm>
              <a:off x="4095555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" name="Google Shape;1224;p30"/>
            <p:cNvSpPr/>
            <p:nvPr/>
          </p:nvSpPr>
          <p:spPr>
            <a:xfrm>
              <a:off x="4127298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" name="Google Shape;1225;p30"/>
            <p:cNvSpPr/>
            <p:nvPr/>
          </p:nvSpPr>
          <p:spPr>
            <a:xfrm>
              <a:off x="4190222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" name="Google Shape;1226;p30"/>
            <p:cNvSpPr/>
            <p:nvPr/>
          </p:nvSpPr>
          <p:spPr>
            <a:xfrm>
              <a:off x="4221965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" name="Google Shape;1227;p30"/>
            <p:cNvSpPr/>
            <p:nvPr/>
          </p:nvSpPr>
          <p:spPr>
            <a:xfrm>
              <a:off x="4270700" y="3369491"/>
              <a:ext cx="353103" cy="236348"/>
            </a:xfrm>
            <a:custGeom>
              <a:avLst/>
              <a:gdLst/>
              <a:ahLst/>
              <a:cxnLst/>
              <a:rect l="l" t="t" r="r" b="b"/>
              <a:pathLst>
                <a:path w="20783" h="13911" fill="none" extrusionOk="0">
                  <a:moveTo>
                    <a:pt x="20782" y="13911"/>
                  </a:moveTo>
                  <a:lnTo>
                    <a:pt x="1" y="13911"/>
                  </a:lnTo>
                  <a:lnTo>
                    <a:pt x="1" y="1"/>
                  </a:lnTo>
                  <a:lnTo>
                    <a:pt x="1502" y="1"/>
                  </a:lnTo>
                  <a:lnTo>
                    <a:pt x="20782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" name="Google Shape;1228;p30"/>
            <p:cNvSpPr/>
            <p:nvPr/>
          </p:nvSpPr>
          <p:spPr>
            <a:xfrm>
              <a:off x="4542212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" name="Google Shape;1229;p30"/>
            <p:cNvSpPr/>
            <p:nvPr/>
          </p:nvSpPr>
          <p:spPr>
            <a:xfrm>
              <a:off x="4289970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" name="Google Shape;1230;p30"/>
            <p:cNvSpPr/>
            <p:nvPr/>
          </p:nvSpPr>
          <p:spPr>
            <a:xfrm>
              <a:off x="4321152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" name="Google Shape;1231;p30"/>
            <p:cNvSpPr/>
            <p:nvPr/>
          </p:nvSpPr>
          <p:spPr>
            <a:xfrm>
              <a:off x="4352895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" name="Google Shape;1232;p30"/>
            <p:cNvSpPr/>
            <p:nvPr/>
          </p:nvSpPr>
          <p:spPr>
            <a:xfrm>
              <a:off x="4384077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" name="Google Shape;1233;p30"/>
            <p:cNvSpPr/>
            <p:nvPr/>
          </p:nvSpPr>
          <p:spPr>
            <a:xfrm>
              <a:off x="4415819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" name="Google Shape;1234;p30"/>
            <p:cNvSpPr/>
            <p:nvPr/>
          </p:nvSpPr>
          <p:spPr>
            <a:xfrm>
              <a:off x="4447562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" name="Google Shape;1235;p30"/>
            <p:cNvSpPr/>
            <p:nvPr/>
          </p:nvSpPr>
          <p:spPr>
            <a:xfrm>
              <a:off x="4478727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" name="Google Shape;1236;p30"/>
            <p:cNvSpPr/>
            <p:nvPr/>
          </p:nvSpPr>
          <p:spPr>
            <a:xfrm>
              <a:off x="4510469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" name="Google Shape;1237;p30"/>
            <p:cNvSpPr/>
            <p:nvPr/>
          </p:nvSpPr>
          <p:spPr>
            <a:xfrm>
              <a:off x="4573394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" name="Google Shape;1238;p30"/>
            <p:cNvSpPr/>
            <p:nvPr/>
          </p:nvSpPr>
          <p:spPr>
            <a:xfrm>
              <a:off x="4605136" y="3369491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" name="Google Shape;1239;p30"/>
            <p:cNvSpPr/>
            <p:nvPr/>
          </p:nvSpPr>
          <p:spPr>
            <a:xfrm>
              <a:off x="3504340" y="4089938"/>
              <a:ext cx="352526" cy="236348"/>
            </a:xfrm>
            <a:custGeom>
              <a:avLst/>
              <a:gdLst/>
              <a:ahLst/>
              <a:cxnLst/>
              <a:rect l="l" t="t" r="r" b="b"/>
              <a:pathLst>
                <a:path w="20749" h="13911" fill="none" extrusionOk="0">
                  <a:moveTo>
                    <a:pt x="20749" y="13911"/>
                  </a:moveTo>
                  <a:lnTo>
                    <a:pt x="1" y="13911"/>
                  </a:lnTo>
                  <a:lnTo>
                    <a:pt x="1" y="1"/>
                  </a:lnTo>
                  <a:lnTo>
                    <a:pt x="1469" y="1"/>
                  </a:lnTo>
                  <a:lnTo>
                    <a:pt x="20749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" name="Google Shape;1240;p30"/>
            <p:cNvSpPr/>
            <p:nvPr/>
          </p:nvSpPr>
          <p:spPr>
            <a:xfrm>
              <a:off x="3775291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" name="Google Shape;1241;p30"/>
            <p:cNvSpPr/>
            <p:nvPr/>
          </p:nvSpPr>
          <p:spPr>
            <a:xfrm>
              <a:off x="3523050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" name="Google Shape;1242;p30"/>
            <p:cNvSpPr/>
            <p:nvPr/>
          </p:nvSpPr>
          <p:spPr>
            <a:xfrm>
              <a:off x="3554231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" name="Google Shape;1243;p30"/>
            <p:cNvSpPr/>
            <p:nvPr/>
          </p:nvSpPr>
          <p:spPr>
            <a:xfrm>
              <a:off x="3585974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" name="Google Shape;1244;p30"/>
            <p:cNvSpPr/>
            <p:nvPr/>
          </p:nvSpPr>
          <p:spPr>
            <a:xfrm>
              <a:off x="3617717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" name="Google Shape;1245;p30"/>
            <p:cNvSpPr/>
            <p:nvPr/>
          </p:nvSpPr>
          <p:spPr>
            <a:xfrm>
              <a:off x="3648882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" name="Google Shape;1246;p30"/>
            <p:cNvSpPr/>
            <p:nvPr/>
          </p:nvSpPr>
          <p:spPr>
            <a:xfrm>
              <a:off x="3680624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" name="Google Shape;1247;p30"/>
            <p:cNvSpPr/>
            <p:nvPr/>
          </p:nvSpPr>
          <p:spPr>
            <a:xfrm>
              <a:off x="3712367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" name="Google Shape;1248;p30"/>
            <p:cNvSpPr/>
            <p:nvPr/>
          </p:nvSpPr>
          <p:spPr>
            <a:xfrm>
              <a:off x="3743549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" name="Google Shape;1249;p30"/>
            <p:cNvSpPr/>
            <p:nvPr/>
          </p:nvSpPr>
          <p:spPr>
            <a:xfrm>
              <a:off x="3807034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" name="Google Shape;1250;p30"/>
            <p:cNvSpPr/>
            <p:nvPr/>
          </p:nvSpPr>
          <p:spPr>
            <a:xfrm>
              <a:off x="3838216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" name="Google Shape;1251;p30"/>
            <p:cNvSpPr/>
            <p:nvPr/>
          </p:nvSpPr>
          <p:spPr>
            <a:xfrm>
              <a:off x="3887529" y="4089938"/>
              <a:ext cx="353086" cy="236348"/>
            </a:xfrm>
            <a:custGeom>
              <a:avLst/>
              <a:gdLst/>
              <a:ahLst/>
              <a:cxnLst/>
              <a:rect l="l" t="t" r="r" b="b"/>
              <a:pathLst>
                <a:path w="20782" h="13911" fill="none" extrusionOk="0">
                  <a:moveTo>
                    <a:pt x="20782" y="13911"/>
                  </a:moveTo>
                  <a:lnTo>
                    <a:pt x="0" y="13911"/>
                  </a:lnTo>
                  <a:lnTo>
                    <a:pt x="0" y="1"/>
                  </a:lnTo>
                  <a:lnTo>
                    <a:pt x="1468" y="1"/>
                  </a:lnTo>
                  <a:lnTo>
                    <a:pt x="20782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" name="Google Shape;1252;p30"/>
            <p:cNvSpPr/>
            <p:nvPr/>
          </p:nvSpPr>
          <p:spPr>
            <a:xfrm>
              <a:off x="4158480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" name="Google Shape;1253;p30"/>
            <p:cNvSpPr/>
            <p:nvPr/>
          </p:nvSpPr>
          <p:spPr>
            <a:xfrm>
              <a:off x="3906238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" name="Google Shape;1254;p30"/>
            <p:cNvSpPr/>
            <p:nvPr/>
          </p:nvSpPr>
          <p:spPr>
            <a:xfrm>
              <a:off x="3937981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" name="Google Shape;1255;p30"/>
            <p:cNvSpPr/>
            <p:nvPr/>
          </p:nvSpPr>
          <p:spPr>
            <a:xfrm>
              <a:off x="3969723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" name="Google Shape;1256;p30"/>
            <p:cNvSpPr/>
            <p:nvPr/>
          </p:nvSpPr>
          <p:spPr>
            <a:xfrm>
              <a:off x="4000888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" name="Google Shape;1257;p30"/>
            <p:cNvSpPr/>
            <p:nvPr/>
          </p:nvSpPr>
          <p:spPr>
            <a:xfrm>
              <a:off x="4032631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" name="Google Shape;1258;p30"/>
            <p:cNvSpPr/>
            <p:nvPr/>
          </p:nvSpPr>
          <p:spPr>
            <a:xfrm>
              <a:off x="4063813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" name="Google Shape;1259;p30"/>
            <p:cNvSpPr/>
            <p:nvPr/>
          </p:nvSpPr>
          <p:spPr>
            <a:xfrm>
              <a:off x="4095555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" name="Google Shape;1260;p30"/>
            <p:cNvSpPr/>
            <p:nvPr/>
          </p:nvSpPr>
          <p:spPr>
            <a:xfrm>
              <a:off x="4127298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" name="Google Shape;1261;p30"/>
            <p:cNvSpPr/>
            <p:nvPr/>
          </p:nvSpPr>
          <p:spPr>
            <a:xfrm>
              <a:off x="4190222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" name="Google Shape;1262;p30"/>
            <p:cNvSpPr/>
            <p:nvPr/>
          </p:nvSpPr>
          <p:spPr>
            <a:xfrm>
              <a:off x="4221965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" name="Google Shape;1263;p30"/>
            <p:cNvSpPr/>
            <p:nvPr/>
          </p:nvSpPr>
          <p:spPr>
            <a:xfrm>
              <a:off x="4270700" y="4089938"/>
              <a:ext cx="353103" cy="236348"/>
            </a:xfrm>
            <a:custGeom>
              <a:avLst/>
              <a:gdLst/>
              <a:ahLst/>
              <a:cxnLst/>
              <a:rect l="l" t="t" r="r" b="b"/>
              <a:pathLst>
                <a:path w="20783" h="13911" fill="none" extrusionOk="0">
                  <a:moveTo>
                    <a:pt x="20782" y="13911"/>
                  </a:moveTo>
                  <a:lnTo>
                    <a:pt x="1" y="13911"/>
                  </a:lnTo>
                  <a:lnTo>
                    <a:pt x="1" y="1"/>
                  </a:lnTo>
                  <a:lnTo>
                    <a:pt x="1502" y="1"/>
                  </a:lnTo>
                  <a:lnTo>
                    <a:pt x="20782" y="1"/>
                  </a:lnTo>
                  <a:close/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" name="Google Shape;1264;p30"/>
            <p:cNvSpPr/>
            <p:nvPr/>
          </p:nvSpPr>
          <p:spPr>
            <a:xfrm>
              <a:off x="4542212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" name="Google Shape;1265;p30"/>
            <p:cNvSpPr/>
            <p:nvPr/>
          </p:nvSpPr>
          <p:spPr>
            <a:xfrm>
              <a:off x="4289970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" name="Google Shape;1266;p30"/>
            <p:cNvSpPr/>
            <p:nvPr/>
          </p:nvSpPr>
          <p:spPr>
            <a:xfrm>
              <a:off x="4321152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" name="Google Shape;1267;p30"/>
            <p:cNvSpPr/>
            <p:nvPr/>
          </p:nvSpPr>
          <p:spPr>
            <a:xfrm>
              <a:off x="4352895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" name="Google Shape;1268;p30"/>
            <p:cNvSpPr/>
            <p:nvPr/>
          </p:nvSpPr>
          <p:spPr>
            <a:xfrm>
              <a:off x="4384077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" name="Google Shape;1269;p30"/>
            <p:cNvSpPr/>
            <p:nvPr/>
          </p:nvSpPr>
          <p:spPr>
            <a:xfrm>
              <a:off x="4415819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" name="Google Shape;1270;p30"/>
            <p:cNvSpPr/>
            <p:nvPr/>
          </p:nvSpPr>
          <p:spPr>
            <a:xfrm>
              <a:off x="4447562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" name="Google Shape;1271;p30"/>
            <p:cNvSpPr/>
            <p:nvPr/>
          </p:nvSpPr>
          <p:spPr>
            <a:xfrm>
              <a:off x="4478727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" name="Google Shape;1272;p30"/>
            <p:cNvSpPr/>
            <p:nvPr/>
          </p:nvSpPr>
          <p:spPr>
            <a:xfrm>
              <a:off x="4510469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1" y="13911"/>
                  </a:moveTo>
                  <a:lnTo>
                    <a:pt x="1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" name="Google Shape;1273;p30"/>
            <p:cNvSpPr/>
            <p:nvPr/>
          </p:nvSpPr>
          <p:spPr>
            <a:xfrm>
              <a:off x="4573394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" name="Google Shape;1274;p30"/>
            <p:cNvSpPr/>
            <p:nvPr/>
          </p:nvSpPr>
          <p:spPr>
            <a:xfrm>
              <a:off x="4605136" y="4089938"/>
              <a:ext cx="17" cy="236348"/>
            </a:xfrm>
            <a:custGeom>
              <a:avLst/>
              <a:gdLst/>
              <a:ahLst/>
              <a:cxnLst/>
              <a:rect l="l" t="t" r="r" b="b"/>
              <a:pathLst>
                <a:path w="1" h="13911" fill="none" extrusionOk="0">
                  <a:moveTo>
                    <a:pt x="0" y="13911"/>
                  </a:moveTo>
                  <a:lnTo>
                    <a:pt x="0" y="1"/>
                  </a:lnTo>
                </a:path>
              </a:pathLst>
            </a:custGeom>
            <a:noFill/>
            <a:ln w="10850" cap="flat" cmpd="sng">
              <a:solidFill>
                <a:srgbClr val="2C2C2C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5" name="Google Shape;1275;p30"/>
          <p:cNvGrpSpPr/>
          <p:nvPr/>
        </p:nvGrpSpPr>
        <p:grpSpPr>
          <a:xfrm>
            <a:off x="4762547" y="2708231"/>
            <a:ext cx="907144" cy="2428218"/>
            <a:chOff x="4839489" y="1485900"/>
            <a:chExt cx="1011636" cy="3673005"/>
          </a:xfrm>
        </p:grpSpPr>
        <p:sp>
          <p:nvSpPr>
            <p:cNvPr id="1276" name="Google Shape;1276;p30"/>
            <p:cNvSpPr/>
            <p:nvPr/>
          </p:nvSpPr>
          <p:spPr>
            <a:xfrm>
              <a:off x="4839489" y="1573192"/>
              <a:ext cx="1011636" cy="3585213"/>
            </a:xfrm>
            <a:custGeom>
              <a:avLst/>
              <a:gdLst/>
              <a:ahLst/>
              <a:cxnLst/>
              <a:rect l="l" t="t" r="r" b="b"/>
              <a:pathLst>
                <a:path w="59543" h="211019" extrusionOk="0">
                  <a:moveTo>
                    <a:pt x="0" y="1"/>
                  </a:moveTo>
                  <a:lnTo>
                    <a:pt x="0" y="211019"/>
                  </a:lnTo>
                  <a:lnTo>
                    <a:pt x="59543" y="211019"/>
                  </a:lnTo>
                  <a:lnTo>
                    <a:pt x="59543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" name="Google Shape;1277;p30"/>
            <p:cNvSpPr/>
            <p:nvPr/>
          </p:nvSpPr>
          <p:spPr>
            <a:xfrm>
              <a:off x="4839489" y="1573192"/>
              <a:ext cx="1011636" cy="3585213"/>
            </a:xfrm>
            <a:custGeom>
              <a:avLst/>
              <a:gdLst/>
              <a:ahLst/>
              <a:cxnLst/>
              <a:rect l="l" t="t" r="r" b="b"/>
              <a:pathLst>
                <a:path w="59543" h="211019" extrusionOk="0">
                  <a:moveTo>
                    <a:pt x="59543" y="1"/>
                  </a:moveTo>
                  <a:lnTo>
                    <a:pt x="0" y="211019"/>
                  </a:lnTo>
                  <a:lnTo>
                    <a:pt x="59543" y="211019"/>
                  </a:lnTo>
                  <a:lnTo>
                    <a:pt x="5954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" name="Google Shape;1278;p30"/>
            <p:cNvSpPr/>
            <p:nvPr/>
          </p:nvSpPr>
          <p:spPr>
            <a:xfrm>
              <a:off x="4939814" y="1693366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" name="Google Shape;1279;p30"/>
            <p:cNvSpPr/>
            <p:nvPr/>
          </p:nvSpPr>
          <p:spPr>
            <a:xfrm>
              <a:off x="5230035" y="1693366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" name="Google Shape;1280;p30"/>
            <p:cNvSpPr/>
            <p:nvPr/>
          </p:nvSpPr>
          <p:spPr>
            <a:xfrm>
              <a:off x="5519678" y="1693366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1" name="Google Shape;1281;p30"/>
            <p:cNvSpPr/>
            <p:nvPr/>
          </p:nvSpPr>
          <p:spPr>
            <a:xfrm>
              <a:off x="4939814" y="1693366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2" name="Google Shape;1282;p30"/>
            <p:cNvSpPr/>
            <p:nvPr/>
          </p:nvSpPr>
          <p:spPr>
            <a:xfrm>
              <a:off x="5230035" y="1693366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3" name="Google Shape;1283;p30"/>
            <p:cNvSpPr/>
            <p:nvPr/>
          </p:nvSpPr>
          <p:spPr>
            <a:xfrm>
              <a:off x="5519678" y="1693366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4" name="Google Shape;1284;p30"/>
            <p:cNvSpPr/>
            <p:nvPr/>
          </p:nvSpPr>
          <p:spPr>
            <a:xfrm>
              <a:off x="4939814" y="2051032"/>
              <a:ext cx="230673" cy="257331"/>
            </a:xfrm>
            <a:custGeom>
              <a:avLst/>
              <a:gdLst/>
              <a:ahLst/>
              <a:cxnLst/>
              <a:rect l="l" t="t" r="r" b="b"/>
              <a:pathLst>
                <a:path w="13577" h="15146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5" name="Google Shape;1285;p30"/>
            <p:cNvSpPr/>
            <p:nvPr/>
          </p:nvSpPr>
          <p:spPr>
            <a:xfrm>
              <a:off x="5230035" y="2051032"/>
              <a:ext cx="230673" cy="257331"/>
            </a:xfrm>
            <a:custGeom>
              <a:avLst/>
              <a:gdLst/>
              <a:ahLst/>
              <a:cxnLst/>
              <a:rect l="l" t="t" r="r" b="b"/>
              <a:pathLst>
                <a:path w="13577" h="15146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6" name="Google Shape;1286;p30"/>
            <p:cNvSpPr/>
            <p:nvPr/>
          </p:nvSpPr>
          <p:spPr>
            <a:xfrm>
              <a:off x="5519678" y="2051032"/>
              <a:ext cx="230690" cy="257331"/>
            </a:xfrm>
            <a:custGeom>
              <a:avLst/>
              <a:gdLst/>
              <a:ahLst/>
              <a:cxnLst/>
              <a:rect l="l" t="t" r="r" b="b"/>
              <a:pathLst>
                <a:path w="13578" h="15146" extrusionOk="0">
                  <a:moveTo>
                    <a:pt x="1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7" name="Google Shape;1287;p30"/>
            <p:cNvSpPr/>
            <p:nvPr/>
          </p:nvSpPr>
          <p:spPr>
            <a:xfrm>
              <a:off x="4939814" y="240871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8" name="Google Shape;1288;p30"/>
            <p:cNvSpPr/>
            <p:nvPr/>
          </p:nvSpPr>
          <p:spPr>
            <a:xfrm>
              <a:off x="5230035" y="240871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9" name="Google Shape;1289;p30"/>
            <p:cNvSpPr/>
            <p:nvPr/>
          </p:nvSpPr>
          <p:spPr>
            <a:xfrm>
              <a:off x="5519678" y="2408715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" y="0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0" name="Google Shape;1290;p30"/>
            <p:cNvSpPr/>
            <p:nvPr/>
          </p:nvSpPr>
          <p:spPr>
            <a:xfrm>
              <a:off x="4939814" y="275618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1" name="Google Shape;1291;p30"/>
            <p:cNvSpPr/>
            <p:nvPr/>
          </p:nvSpPr>
          <p:spPr>
            <a:xfrm>
              <a:off x="5230035" y="275618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2" name="Google Shape;1292;p30"/>
            <p:cNvSpPr/>
            <p:nvPr/>
          </p:nvSpPr>
          <p:spPr>
            <a:xfrm>
              <a:off x="5519678" y="2756185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" y="0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3" name="Google Shape;1293;p30"/>
            <p:cNvSpPr/>
            <p:nvPr/>
          </p:nvSpPr>
          <p:spPr>
            <a:xfrm>
              <a:off x="4939814" y="3113851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4" name="Google Shape;1294;p30"/>
            <p:cNvSpPr/>
            <p:nvPr/>
          </p:nvSpPr>
          <p:spPr>
            <a:xfrm>
              <a:off x="5230035" y="3113851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5" name="Google Shape;1295;p30"/>
            <p:cNvSpPr/>
            <p:nvPr/>
          </p:nvSpPr>
          <p:spPr>
            <a:xfrm>
              <a:off x="5519678" y="3113851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6" name="Google Shape;1296;p30"/>
            <p:cNvSpPr/>
            <p:nvPr/>
          </p:nvSpPr>
          <p:spPr>
            <a:xfrm>
              <a:off x="4939814" y="3471533"/>
              <a:ext cx="230673" cy="257874"/>
            </a:xfrm>
            <a:custGeom>
              <a:avLst/>
              <a:gdLst/>
              <a:ahLst/>
              <a:cxnLst/>
              <a:rect l="l" t="t" r="r" b="b"/>
              <a:pathLst>
                <a:path w="13577" h="15178" extrusionOk="0">
                  <a:moveTo>
                    <a:pt x="0" y="0"/>
                  </a:moveTo>
                  <a:lnTo>
                    <a:pt x="0" y="15178"/>
                  </a:lnTo>
                  <a:lnTo>
                    <a:pt x="13577" y="15178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7" name="Google Shape;1297;p30"/>
            <p:cNvSpPr/>
            <p:nvPr/>
          </p:nvSpPr>
          <p:spPr>
            <a:xfrm>
              <a:off x="5230035" y="3471533"/>
              <a:ext cx="230673" cy="257874"/>
            </a:xfrm>
            <a:custGeom>
              <a:avLst/>
              <a:gdLst/>
              <a:ahLst/>
              <a:cxnLst/>
              <a:rect l="l" t="t" r="r" b="b"/>
              <a:pathLst>
                <a:path w="13577" h="15178" extrusionOk="0">
                  <a:moveTo>
                    <a:pt x="0" y="0"/>
                  </a:moveTo>
                  <a:lnTo>
                    <a:pt x="0" y="15178"/>
                  </a:lnTo>
                  <a:lnTo>
                    <a:pt x="13577" y="15178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8" name="Google Shape;1298;p30"/>
            <p:cNvSpPr/>
            <p:nvPr/>
          </p:nvSpPr>
          <p:spPr>
            <a:xfrm>
              <a:off x="5519678" y="3471533"/>
              <a:ext cx="230690" cy="257874"/>
            </a:xfrm>
            <a:custGeom>
              <a:avLst/>
              <a:gdLst/>
              <a:ahLst/>
              <a:cxnLst/>
              <a:rect l="l" t="t" r="r" b="b"/>
              <a:pathLst>
                <a:path w="13578" h="15178" extrusionOk="0">
                  <a:moveTo>
                    <a:pt x="1" y="0"/>
                  </a:moveTo>
                  <a:lnTo>
                    <a:pt x="1" y="15178"/>
                  </a:lnTo>
                  <a:lnTo>
                    <a:pt x="13577" y="15178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9" name="Google Shape;1299;p30"/>
            <p:cNvSpPr/>
            <p:nvPr/>
          </p:nvSpPr>
          <p:spPr>
            <a:xfrm>
              <a:off x="4939814" y="3829760"/>
              <a:ext cx="230673" cy="257331"/>
            </a:xfrm>
            <a:custGeom>
              <a:avLst/>
              <a:gdLst/>
              <a:ahLst/>
              <a:cxnLst/>
              <a:rect l="l" t="t" r="r" b="b"/>
              <a:pathLst>
                <a:path w="13577" h="15146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0" name="Google Shape;1300;p30"/>
            <p:cNvSpPr/>
            <p:nvPr/>
          </p:nvSpPr>
          <p:spPr>
            <a:xfrm>
              <a:off x="5230035" y="3829760"/>
              <a:ext cx="230673" cy="257331"/>
            </a:xfrm>
            <a:custGeom>
              <a:avLst/>
              <a:gdLst/>
              <a:ahLst/>
              <a:cxnLst/>
              <a:rect l="l" t="t" r="r" b="b"/>
              <a:pathLst>
                <a:path w="13577" h="15146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1" name="Google Shape;1301;p30"/>
            <p:cNvSpPr/>
            <p:nvPr/>
          </p:nvSpPr>
          <p:spPr>
            <a:xfrm>
              <a:off x="5519678" y="3829760"/>
              <a:ext cx="230690" cy="257331"/>
            </a:xfrm>
            <a:custGeom>
              <a:avLst/>
              <a:gdLst/>
              <a:ahLst/>
              <a:cxnLst/>
              <a:rect l="l" t="t" r="r" b="b"/>
              <a:pathLst>
                <a:path w="13578" h="15146" extrusionOk="0">
                  <a:moveTo>
                    <a:pt x="1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2" name="Google Shape;1302;p30"/>
            <p:cNvSpPr/>
            <p:nvPr/>
          </p:nvSpPr>
          <p:spPr>
            <a:xfrm>
              <a:off x="4939814" y="4173832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3" name="Google Shape;1303;p30"/>
            <p:cNvSpPr/>
            <p:nvPr/>
          </p:nvSpPr>
          <p:spPr>
            <a:xfrm>
              <a:off x="5230035" y="4173832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0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4" name="Google Shape;1304;p30"/>
            <p:cNvSpPr/>
            <p:nvPr/>
          </p:nvSpPr>
          <p:spPr>
            <a:xfrm>
              <a:off x="5519678" y="4173832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5" name="Google Shape;1305;p30"/>
            <p:cNvSpPr/>
            <p:nvPr/>
          </p:nvSpPr>
          <p:spPr>
            <a:xfrm>
              <a:off x="5055451" y="4536035"/>
              <a:ext cx="579784" cy="622870"/>
            </a:xfrm>
            <a:custGeom>
              <a:avLst/>
              <a:gdLst/>
              <a:ahLst/>
              <a:cxnLst/>
              <a:rect l="l" t="t" r="r" b="b"/>
              <a:pathLst>
                <a:path w="34125" h="36661" extrusionOk="0">
                  <a:moveTo>
                    <a:pt x="0" y="1"/>
                  </a:moveTo>
                  <a:lnTo>
                    <a:pt x="0" y="36661"/>
                  </a:lnTo>
                  <a:lnTo>
                    <a:pt x="34125" y="36661"/>
                  </a:lnTo>
                  <a:lnTo>
                    <a:pt x="34125" y="1"/>
                  </a:lnTo>
                  <a:close/>
                </a:path>
              </a:pathLst>
            </a:custGeom>
            <a:solidFill>
              <a:schemeClr val="lt1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6" name="Google Shape;1306;p30"/>
            <p:cNvSpPr/>
            <p:nvPr/>
          </p:nvSpPr>
          <p:spPr>
            <a:xfrm>
              <a:off x="5055450" y="4536025"/>
              <a:ext cx="572447" cy="622870"/>
            </a:xfrm>
            <a:custGeom>
              <a:avLst/>
              <a:gdLst/>
              <a:ahLst/>
              <a:cxnLst/>
              <a:rect l="l" t="t" r="r" b="b"/>
              <a:pathLst>
                <a:path w="34125" h="36661" extrusionOk="0">
                  <a:moveTo>
                    <a:pt x="34125" y="1"/>
                  </a:moveTo>
                  <a:lnTo>
                    <a:pt x="0" y="36661"/>
                  </a:lnTo>
                  <a:lnTo>
                    <a:pt x="34125" y="36661"/>
                  </a:lnTo>
                  <a:lnTo>
                    <a:pt x="3412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7" name="Google Shape;1307;p30"/>
            <p:cNvSpPr/>
            <p:nvPr/>
          </p:nvSpPr>
          <p:spPr>
            <a:xfrm>
              <a:off x="5202830" y="1485900"/>
              <a:ext cx="527641" cy="87295"/>
            </a:xfrm>
            <a:custGeom>
              <a:avLst/>
              <a:gdLst/>
              <a:ahLst/>
              <a:cxnLst/>
              <a:rect l="l" t="t" r="r" b="b"/>
              <a:pathLst>
                <a:path w="31056" h="5138" extrusionOk="0">
                  <a:moveTo>
                    <a:pt x="0" y="1"/>
                  </a:moveTo>
                  <a:lnTo>
                    <a:pt x="0" y="5138"/>
                  </a:lnTo>
                  <a:lnTo>
                    <a:pt x="31056" y="5138"/>
                  </a:lnTo>
                  <a:lnTo>
                    <a:pt x="3105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8" name="Google Shape;1308;p30"/>
            <p:cNvSpPr/>
            <p:nvPr/>
          </p:nvSpPr>
          <p:spPr>
            <a:xfrm>
              <a:off x="4965882" y="1485900"/>
              <a:ext cx="118471" cy="87295"/>
            </a:xfrm>
            <a:custGeom>
              <a:avLst/>
              <a:gdLst/>
              <a:ahLst/>
              <a:cxnLst/>
              <a:rect l="l" t="t" r="r" b="b"/>
              <a:pathLst>
                <a:path w="6973" h="5138" extrusionOk="0">
                  <a:moveTo>
                    <a:pt x="1" y="1"/>
                  </a:moveTo>
                  <a:lnTo>
                    <a:pt x="1" y="5138"/>
                  </a:lnTo>
                  <a:lnTo>
                    <a:pt x="6972" y="5138"/>
                  </a:lnTo>
                  <a:lnTo>
                    <a:pt x="6972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9" name="Google Shape;1309;p30"/>
            <p:cNvSpPr/>
            <p:nvPr/>
          </p:nvSpPr>
          <p:spPr>
            <a:xfrm>
              <a:off x="5345094" y="4536035"/>
              <a:ext cx="17" cy="622870"/>
            </a:xfrm>
            <a:custGeom>
              <a:avLst/>
              <a:gdLst/>
              <a:ahLst/>
              <a:cxnLst/>
              <a:rect l="l" t="t" r="r" b="b"/>
              <a:pathLst>
                <a:path w="1" h="36661" fill="none" extrusionOk="0">
                  <a:moveTo>
                    <a:pt x="1" y="1"/>
                  </a:moveTo>
                  <a:lnTo>
                    <a:pt x="1" y="36661"/>
                  </a:lnTo>
                </a:path>
              </a:pathLst>
            </a:custGeom>
            <a:noFill/>
            <a:ln w="10850" cap="flat" cmpd="sng">
              <a:solidFill>
                <a:schemeClr val="dk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0" name="Google Shape;1310;p30"/>
            <p:cNvSpPr/>
            <p:nvPr/>
          </p:nvSpPr>
          <p:spPr>
            <a:xfrm>
              <a:off x="4939814" y="2051032"/>
              <a:ext cx="230673" cy="257331"/>
            </a:xfrm>
            <a:custGeom>
              <a:avLst/>
              <a:gdLst/>
              <a:ahLst/>
              <a:cxnLst/>
              <a:rect l="l" t="t" r="r" b="b"/>
              <a:pathLst>
                <a:path w="13577" h="15146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1" name="Google Shape;1311;p30"/>
            <p:cNvSpPr/>
            <p:nvPr/>
          </p:nvSpPr>
          <p:spPr>
            <a:xfrm>
              <a:off x="5230035" y="2051032"/>
              <a:ext cx="230673" cy="257331"/>
            </a:xfrm>
            <a:custGeom>
              <a:avLst/>
              <a:gdLst/>
              <a:ahLst/>
              <a:cxnLst/>
              <a:rect l="l" t="t" r="r" b="b"/>
              <a:pathLst>
                <a:path w="13577" h="15146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2" name="Google Shape;1312;p30"/>
            <p:cNvSpPr/>
            <p:nvPr/>
          </p:nvSpPr>
          <p:spPr>
            <a:xfrm>
              <a:off x="5519678" y="2051032"/>
              <a:ext cx="230690" cy="257331"/>
            </a:xfrm>
            <a:custGeom>
              <a:avLst/>
              <a:gdLst/>
              <a:ahLst/>
              <a:cxnLst/>
              <a:rect l="l" t="t" r="r" b="b"/>
              <a:pathLst>
                <a:path w="13578" h="15146" extrusionOk="0">
                  <a:moveTo>
                    <a:pt x="13577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3" name="Google Shape;1313;p30"/>
            <p:cNvSpPr/>
            <p:nvPr/>
          </p:nvSpPr>
          <p:spPr>
            <a:xfrm>
              <a:off x="4939814" y="240871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4" name="Google Shape;1314;p30"/>
            <p:cNvSpPr/>
            <p:nvPr/>
          </p:nvSpPr>
          <p:spPr>
            <a:xfrm>
              <a:off x="5230035" y="240871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5" name="Google Shape;1315;p30"/>
            <p:cNvSpPr/>
            <p:nvPr/>
          </p:nvSpPr>
          <p:spPr>
            <a:xfrm>
              <a:off x="5519678" y="2408715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0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6" name="Google Shape;1316;p30"/>
            <p:cNvSpPr/>
            <p:nvPr/>
          </p:nvSpPr>
          <p:spPr>
            <a:xfrm>
              <a:off x="4939814" y="275618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7" name="Google Shape;1317;p30"/>
            <p:cNvSpPr/>
            <p:nvPr/>
          </p:nvSpPr>
          <p:spPr>
            <a:xfrm>
              <a:off x="5230035" y="2756185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0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8" name="Google Shape;1318;p30"/>
            <p:cNvSpPr/>
            <p:nvPr/>
          </p:nvSpPr>
          <p:spPr>
            <a:xfrm>
              <a:off x="5519678" y="2756185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0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9" name="Google Shape;1319;p30"/>
            <p:cNvSpPr/>
            <p:nvPr/>
          </p:nvSpPr>
          <p:spPr>
            <a:xfrm>
              <a:off x="4939814" y="3113851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0" name="Google Shape;1320;p30"/>
            <p:cNvSpPr/>
            <p:nvPr/>
          </p:nvSpPr>
          <p:spPr>
            <a:xfrm>
              <a:off x="5230035" y="3113851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1" name="Google Shape;1321;p30"/>
            <p:cNvSpPr/>
            <p:nvPr/>
          </p:nvSpPr>
          <p:spPr>
            <a:xfrm>
              <a:off x="5519678" y="3113851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2" name="Google Shape;1322;p30"/>
            <p:cNvSpPr/>
            <p:nvPr/>
          </p:nvSpPr>
          <p:spPr>
            <a:xfrm>
              <a:off x="4939814" y="3471533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0"/>
                  </a:moveTo>
                  <a:lnTo>
                    <a:pt x="0" y="15144"/>
                  </a:lnTo>
                  <a:lnTo>
                    <a:pt x="13577" y="15144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3" name="Google Shape;1323;p30"/>
            <p:cNvSpPr/>
            <p:nvPr/>
          </p:nvSpPr>
          <p:spPr>
            <a:xfrm>
              <a:off x="5230035" y="3471533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0"/>
                  </a:moveTo>
                  <a:lnTo>
                    <a:pt x="0" y="15144"/>
                  </a:lnTo>
                  <a:lnTo>
                    <a:pt x="13577" y="15144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4" name="Google Shape;1324;p30"/>
            <p:cNvSpPr/>
            <p:nvPr/>
          </p:nvSpPr>
          <p:spPr>
            <a:xfrm>
              <a:off x="5519678" y="3471533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0"/>
                  </a:moveTo>
                  <a:lnTo>
                    <a:pt x="1" y="15144"/>
                  </a:lnTo>
                  <a:lnTo>
                    <a:pt x="13577" y="15144"/>
                  </a:lnTo>
                  <a:lnTo>
                    <a:pt x="13577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5" name="Google Shape;1325;p30"/>
            <p:cNvSpPr/>
            <p:nvPr/>
          </p:nvSpPr>
          <p:spPr>
            <a:xfrm>
              <a:off x="4939814" y="3829199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6" name="Google Shape;1326;p30"/>
            <p:cNvSpPr/>
            <p:nvPr/>
          </p:nvSpPr>
          <p:spPr>
            <a:xfrm>
              <a:off x="5230035" y="3829199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7" name="Google Shape;1327;p30"/>
            <p:cNvSpPr/>
            <p:nvPr/>
          </p:nvSpPr>
          <p:spPr>
            <a:xfrm>
              <a:off x="5519678" y="3829199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8" name="Google Shape;1328;p30"/>
            <p:cNvSpPr/>
            <p:nvPr/>
          </p:nvSpPr>
          <p:spPr>
            <a:xfrm>
              <a:off x="4939814" y="4173832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9" name="Google Shape;1329;p30"/>
            <p:cNvSpPr/>
            <p:nvPr/>
          </p:nvSpPr>
          <p:spPr>
            <a:xfrm>
              <a:off x="5230035" y="4173832"/>
              <a:ext cx="230673" cy="257314"/>
            </a:xfrm>
            <a:custGeom>
              <a:avLst/>
              <a:gdLst/>
              <a:ahLst/>
              <a:cxnLst/>
              <a:rect l="l" t="t" r="r" b="b"/>
              <a:pathLst>
                <a:path w="13577" h="15145" extrusionOk="0">
                  <a:moveTo>
                    <a:pt x="13577" y="1"/>
                  </a:moveTo>
                  <a:lnTo>
                    <a:pt x="0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0" name="Google Shape;1330;p30"/>
            <p:cNvSpPr/>
            <p:nvPr/>
          </p:nvSpPr>
          <p:spPr>
            <a:xfrm>
              <a:off x="5519678" y="4173832"/>
              <a:ext cx="230690" cy="257314"/>
            </a:xfrm>
            <a:custGeom>
              <a:avLst/>
              <a:gdLst/>
              <a:ahLst/>
              <a:cxnLst/>
              <a:rect l="l" t="t" r="r" b="b"/>
              <a:pathLst>
                <a:path w="13578" h="15145" extrusionOk="0">
                  <a:moveTo>
                    <a:pt x="13577" y="1"/>
                  </a:moveTo>
                  <a:lnTo>
                    <a:pt x="1" y="15145"/>
                  </a:lnTo>
                  <a:lnTo>
                    <a:pt x="13577" y="15145"/>
                  </a:lnTo>
                  <a:lnTo>
                    <a:pt x="13577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31" name="Google Shape;1331;p30"/>
          <p:cNvSpPr/>
          <p:nvPr/>
        </p:nvSpPr>
        <p:spPr>
          <a:xfrm>
            <a:off x="1928231" y="1615742"/>
            <a:ext cx="1433871" cy="2300395"/>
          </a:xfrm>
          <a:custGeom>
            <a:avLst/>
            <a:gdLst/>
            <a:ahLst/>
            <a:cxnLst/>
            <a:rect l="l" t="t" r="r" b="b"/>
            <a:pathLst>
              <a:path w="84395" h="135397" fill="none" extrusionOk="0">
                <a:moveTo>
                  <a:pt x="1" y="0"/>
                </a:moveTo>
                <a:lnTo>
                  <a:pt x="54106" y="0"/>
                </a:lnTo>
                <a:lnTo>
                  <a:pt x="84394" y="135397"/>
                </a:lnTo>
              </a:path>
            </a:pathLst>
          </a:custGeom>
          <a:ln w="1905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2" name="Google Shape;1332;p30"/>
          <p:cNvSpPr/>
          <p:nvPr/>
        </p:nvSpPr>
        <p:spPr>
          <a:xfrm rot="10800000" flipH="1">
            <a:off x="5795033" y="1647789"/>
            <a:ext cx="1179395" cy="1089297"/>
          </a:xfrm>
          <a:custGeom>
            <a:avLst/>
            <a:gdLst/>
            <a:ahLst/>
            <a:cxnLst/>
            <a:rect l="l" t="t" r="r" b="b"/>
            <a:pathLst>
              <a:path w="69417" h="64114" fill="none" extrusionOk="0">
                <a:moveTo>
                  <a:pt x="1" y="1"/>
                </a:moveTo>
                <a:lnTo>
                  <a:pt x="21383" y="64114"/>
                </a:lnTo>
                <a:lnTo>
                  <a:pt x="69417" y="64114"/>
                </a:lnTo>
              </a:path>
            </a:pathLst>
          </a:custGeom>
          <a:ln w="19050">
            <a:headEnd type="none" w="sm" len="sm"/>
            <a:tailEnd type="none" w="sm" len="sm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3" name="Google Shape;1333;p30"/>
          <p:cNvSpPr txBox="1"/>
          <p:nvPr/>
        </p:nvSpPr>
        <p:spPr>
          <a:xfrm>
            <a:off x="6086295" y="1583306"/>
            <a:ext cx="3057705" cy="5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 smtClean="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rPr>
              <a:t>SUBOBJETIVES:</a:t>
            </a:r>
            <a:endParaRPr sz="3000" b="1" dirty="0">
              <a:solidFill>
                <a:schemeClr val="accent4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5" name="Google Shape;1335;p30"/>
          <p:cNvSpPr txBox="1"/>
          <p:nvPr/>
        </p:nvSpPr>
        <p:spPr>
          <a:xfrm>
            <a:off x="403092" y="1613207"/>
            <a:ext cx="2451291" cy="3196686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n" sz="1500" dirty="0" smtClean="0">
              <a:solidFill>
                <a:schemeClr val="dk1"/>
              </a:solidFill>
              <a:latin typeface="Roboto"/>
              <a:ea typeface="Roboto"/>
              <a:sym typeface="Roboto"/>
            </a:endParaRPr>
          </a:p>
          <a:p>
            <a:pPr lvl="0"/>
            <a:endParaRPr lang="en" sz="1500" dirty="0">
              <a:solidFill>
                <a:schemeClr val="dk1"/>
              </a:solidFill>
              <a:latin typeface="Roboto"/>
              <a:ea typeface="Roboto"/>
              <a:sym typeface="Roboto"/>
            </a:endParaRPr>
          </a:p>
          <a:p>
            <a:pPr lvl="0"/>
            <a:endParaRPr lang="en" sz="1500" dirty="0" smtClean="0">
              <a:solidFill>
                <a:schemeClr val="dk1"/>
              </a:solidFill>
              <a:latin typeface="Roboto"/>
              <a:ea typeface="Roboto"/>
              <a:sym typeface="Roboto"/>
            </a:endParaRPr>
          </a:p>
          <a:p>
            <a:pPr lvl="0" algn="ctr">
              <a:lnSpc>
                <a:spcPct val="150000"/>
              </a:lnSpc>
            </a:pPr>
            <a:r>
              <a:rPr lang="en" sz="1500" dirty="0" smtClean="0">
                <a:solidFill>
                  <a:schemeClr val="dk1"/>
                </a:solidFill>
                <a:latin typeface="Roboto"/>
                <a:ea typeface="Roboto"/>
                <a:sym typeface="Roboto"/>
              </a:rPr>
              <a:t>I</a:t>
            </a:r>
            <a:r>
              <a:rPr lang="en-US" sz="1500" dirty="0" err="1" smtClean="0"/>
              <a:t>dentify</a:t>
            </a:r>
            <a:r>
              <a:rPr lang="en-US" sz="1500" dirty="0" smtClean="0"/>
              <a:t> </a:t>
            </a:r>
            <a:r>
              <a:rPr lang="en-US" sz="1500" dirty="0"/>
              <a:t>the most significant characteristics that fix the rental price in the areas of Madrid City and South Madrid by applying a Hedonic price model. </a:t>
            </a:r>
            <a:endParaRPr sz="15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36" name="Google Shape;1336;p30"/>
          <p:cNvSpPr txBox="1"/>
          <p:nvPr/>
        </p:nvSpPr>
        <p:spPr>
          <a:xfrm>
            <a:off x="546516" y="1522856"/>
            <a:ext cx="2460885" cy="68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dirty="0" smtClean="0">
                <a:solidFill>
                  <a:schemeClr val="accent2"/>
                </a:solidFill>
                <a:latin typeface="Roboto"/>
                <a:ea typeface="Roboto"/>
                <a:cs typeface="Roboto"/>
                <a:sym typeface="Roboto"/>
              </a:rPr>
              <a:t>OBJETIVE:</a:t>
            </a:r>
            <a:endParaRPr sz="3000" b="1" dirty="0">
              <a:solidFill>
                <a:schemeClr val="accen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207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3. Data and </a:t>
            </a:r>
            <a:r>
              <a:rPr lang="es-ES" dirty="0" err="1" smtClean="0"/>
              <a:t>areas</a:t>
            </a:r>
            <a:endParaRPr lang="en-US" dirty="0"/>
          </a:p>
        </p:txBody>
      </p:sp>
      <p:sp>
        <p:nvSpPr>
          <p:cNvPr id="5" name="Google Shape;724;p24"/>
          <p:cNvSpPr txBox="1"/>
          <p:nvPr/>
        </p:nvSpPr>
        <p:spPr>
          <a:xfrm>
            <a:off x="4988312" y="1017849"/>
            <a:ext cx="3913200" cy="4029935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731500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 smtClean="0">
                <a:latin typeface="Roboto"/>
                <a:ea typeface="Roboto"/>
                <a:cs typeface="Roboto"/>
                <a:sym typeface="Roboto"/>
              </a:rPr>
              <a:t>Collection period: </a:t>
            </a:r>
            <a:r>
              <a:rPr lang="en" sz="1500" dirty="0" smtClean="0">
                <a:latin typeface="Roboto"/>
                <a:ea typeface="Roboto"/>
                <a:cs typeface="Roboto"/>
                <a:sym typeface="Roboto"/>
              </a:rPr>
              <a:t>February to April 2022</a:t>
            </a:r>
          </a:p>
          <a:p>
            <a:pPr lvl="0">
              <a:lnSpc>
                <a:spcPct val="115000"/>
              </a:lnSpc>
            </a:pPr>
            <a:r>
              <a:rPr lang="en-US" sz="1500" b="1" dirty="0" smtClean="0"/>
              <a:t>Sample</a:t>
            </a:r>
            <a:r>
              <a:rPr lang="en-US" sz="1500" dirty="0" smtClean="0"/>
              <a:t>: 3.069 </a:t>
            </a:r>
            <a:r>
              <a:rPr lang="en-US" sz="1500" dirty="0"/>
              <a:t>rental </a:t>
            </a:r>
            <a:r>
              <a:rPr lang="en-US" sz="1500" dirty="0" smtClean="0"/>
              <a:t>houses, 2.536 </a:t>
            </a:r>
            <a:r>
              <a:rPr lang="en-US" sz="1500" dirty="0"/>
              <a:t>in </a:t>
            </a:r>
            <a:r>
              <a:rPr lang="en-US" sz="1500" dirty="0" smtClean="0"/>
              <a:t>Madrid</a:t>
            </a:r>
            <a:r>
              <a:rPr lang="en-US" sz="1500" dirty="0"/>
              <a:t> </a:t>
            </a:r>
            <a:r>
              <a:rPr lang="en-US" sz="1500" dirty="0" smtClean="0"/>
              <a:t>City </a:t>
            </a:r>
            <a:r>
              <a:rPr lang="en-US" sz="1500" dirty="0"/>
              <a:t>and 533 in </a:t>
            </a:r>
            <a:r>
              <a:rPr lang="en-US" sz="1500" dirty="0" smtClean="0"/>
              <a:t>South Madrid</a:t>
            </a:r>
          </a:p>
          <a:p>
            <a:pPr lvl="0">
              <a:lnSpc>
                <a:spcPct val="115000"/>
              </a:lnSpc>
            </a:pPr>
            <a:r>
              <a:rPr lang="es-ES" sz="1500" b="1" dirty="0" smtClean="0"/>
              <a:t>Web page: </a:t>
            </a:r>
            <a:r>
              <a:rPr lang="es-ES" sz="1500" dirty="0" smtClean="0"/>
              <a:t>El Idealista</a:t>
            </a:r>
            <a:endParaRPr lang="en-US" sz="1500" dirty="0" smtClean="0"/>
          </a:p>
          <a:p>
            <a:pPr lvl="0">
              <a:lnSpc>
                <a:spcPct val="115000"/>
              </a:lnSpc>
            </a:pPr>
            <a:r>
              <a:rPr lang="es-ES" sz="1500" b="1" dirty="0" err="1" smtClean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Areas</a:t>
            </a:r>
            <a:r>
              <a:rPr lang="es-ES" sz="1500" dirty="0" smtClean="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</a:p>
          <a:p>
            <a:pPr lvl="0">
              <a:lnSpc>
                <a:spcPct val="115000"/>
              </a:lnSpc>
            </a:pPr>
            <a:r>
              <a:rPr lang="es-ES" sz="1500" b="1" dirty="0" smtClean="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Madrid-City: </a:t>
            </a:r>
            <a:r>
              <a:rPr lang="es-ES" sz="1500" dirty="0" smtClean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Centro and Chamberí</a:t>
            </a:r>
          </a:p>
          <a:p>
            <a:pPr lvl="0">
              <a:lnSpc>
                <a:spcPct val="115000"/>
              </a:lnSpc>
            </a:pPr>
            <a:r>
              <a:rPr lang="es-ES" sz="1500" b="1" dirty="0" smtClean="0">
                <a:solidFill>
                  <a:schemeClr val="accent4">
                    <a:lumMod val="75000"/>
                  </a:schemeClr>
                </a:solidFill>
                <a:latin typeface="Roboto"/>
                <a:ea typeface="Roboto"/>
                <a:cs typeface="Roboto"/>
                <a:sym typeface="Roboto"/>
              </a:rPr>
              <a:t>South-Madrid: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Alcorcón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Leganés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Getafe,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Móstoles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Fuenlabrada, Pinto,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Arroyomolinos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Parla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Valdemoro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Ciempozuelos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Batres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Griñón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,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Torrejón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 de Velasco and </a:t>
            </a:r>
            <a:r>
              <a:rPr lang="en-US" sz="1500" dirty="0" err="1" smtClean="0">
                <a:latin typeface="Roboto" panose="020B0604020202020204" charset="0"/>
                <a:ea typeface="Roboto" panose="020B0604020202020204" charset="0"/>
              </a:rPr>
              <a:t>Humanes</a:t>
            </a:r>
            <a:r>
              <a:rPr lang="en-US" sz="1500" dirty="0" smtClean="0">
                <a:latin typeface="Roboto" panose="020B0604020202020204" charset="0"/>
                <a:ea typeface="Roboto" panose="020B0604020202020204" charset="0"/>
              </a:rPr>
              <a:t>.</a:t>
            </a:r>
            <a:endParaRPr sz="1500" b="1" dirty="0">
              <a:solidFill>
                <a:schemeClr val="accent4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2" y="903771"/>
            <a:ext cx="4609172" cy="3927015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379142" y="4699537"/>
            <a:ext cx="54715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00" i="1" dirty="0" err="1" smtClean="0"/>
              <a:t>Source</a:t>
            </a:r>
            <a:r>
              <a:rPr lang="es-ES" sz="900" i="1" dirty="0" smtClean="0"/>
              <a:t>: </a:t>
            </a:r>
            <a:r>
              <a:rPr lang="es-ES" sz="900" i="1" dirty="0" err="1" smtClean="0"/>
              <a:t>own</a:t>
            </a:r>
            <a:r>
              <a:rPr lang="es-ES" sz="900" i="1" dirty="0" smtClean="0"/>
              <a:t> </a:t>
            </a:r>
            <a:r>
              <a:rPr lang="es-ES" sz="900" i="1" dirty="0" err="1" smtClean="0"/>
              <a:t>elaboration</a:t>
            </a:r>
            <a:r>
              <a:rPr lang="es-ES" sz="900" i="1" dirty="0" smtClean="0"/>
              <a:t> </a:t>
            </a:r>
            <a:r>
              <a:rPr lang="es-ES" sz="900" i="1" dirty="0" err="1" smtClean="0"/>
              <a:t>based</a:t>
            </a:r>
            <a:r>
              <a:rPr lang="es-ES" sz="900" i="1" dirty="0" smtClean="0"/>
              <a:t> </a:t>
            </a:r>
            <a:r>
              <a:rPr lang="es-ES" sz="900" i="1" dirty="0" err="1" smtClean="0"/>
              <a:t>on</a:t>
            </a:r>
            <a:r>
              <a:rPr lang="es-ES" sz="900" i="1" dirty="0" smtClean="0"/>
              <a:t> “Gran </a:t>
            </a:r>
            <a:r>
              <a:rPr lang="es-ES" sz="900" i="1" dirty="0"/>
              <a:t>recogida de Alimentos </a:t>
            </a:r>
            <a:r>
              <a:rPr lang="es-ES" sz="900" i="1" dirty="0" smtClean="0"/>
              <a:t>Madrid” web page</a:t>
            </a:r>
            <a:endParaRPr lang="en-US" sz="900" i="1" dirty="0"/>
          </a:p>
        </p:txBody>
      </p:sp>
      <p:pic>
        <p:nvPicPr>
          <p:cNvPr id="8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683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8" name="Google Shape;2548;p47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4. Descriptive </a:t>
            </a:r>
            <a:br>
              <a:rPr lang="en" dirty="0" smtClean="0"/>
            </a:br>
            <a:r>
              <a:rPr lang="en" dirty="0" smtClean="0"/>
              <a:t>statistics</a:t>
            </a:r>
            <a:endParaRPr dirty="0"/>
          </a:p>
        </p:txBody>
      </p:sp>
      <p:pic>
        <p:nvPicPr>
          <p:cNvPr id="2050" name="Gráfico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260" y="1455004"/>
            <a:ext cx="4237320" cy="2562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Gráfico 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37" y="1452082"/>
            <a:ext cx="4260716" cy="256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Picture 3" descr="acronimo_nombre1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8" name="Google Shape;2258;p42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 smtClean="0"/>
              <a:t>4. Descriptive statistics</a:t>
            </a:r>
            <a:endParaRPr dirty="0"/>
          </a:p>
        </p:txBody>
      </p:sp>
      <p:sp>
        <p:nvSpPr>
          <p:cNvPr id="32" name="Google Shape;2270;p42"/>
          <p:cNvSpPr/>
          <p:nvPr/>
        </p:nvSpPr>
        <p:spPr>
          <a:xfrm flipH="1">
            <a:off x="7709861" y="1704540"/>
            <a:ext cx="1132013" cy="584172"/>
          </a:xfrm>
          <a:custGeom>
            <a:avLst/>
            <a:gdLst/>
            <a:ahLst/>
            <a:cxnLst/>
            <a:rect l="l" t="t" r="r" b="b"/>
            <a:pathLst>
              <a:path w="36394" h="18781" extrusionOk="0">
                <a:moveTo>
                  <a:pt x="22584" y="0"/>
                </a:moveTo>
                <a:cubicBezTo>
                  <a:pt x="20082" y="0"/>
                  <a:pt x="18047" y="1902"/>
                  <a:pt x="17847" y="4303"/>
                </a:cubicBezTo>
                <a:cubicBezTo>
                  <a:pt x="17447" y="4103"/>
                  <a:pt x="17013" y="3970"/>
                  <a:pt x="16546" y="3970"/>
                </a:cubicBezTo>
                <a:cubicBezTo>
                  <a:pt x="15779" y="3970"/>
                  <a:pt x="15078" y="4270"/>
                  <a:pt x="14578" y="4804"/>
                </a:cubicBezTo>
                <a:cubicBezTo>
                  <a:pt x="13777" y="3736"/>
                  <a:pt x="12543" y="3036"/>
                  <a:pt x="11109" y="3036"/>
                </a:cubicBezTo>
                <a:cubicBezTo>
                  <a:pt x="8740" y="3036"/>
                  <a:pt x="6806" y="4970"/>
                  <a:pt x="6806" y="7372"/>
                </a:cubicBezTo>
                <a:cubicBezTo>
                  <a:pt x="5004" y="7539"/>
                  <a:pt x="3537" y="8907"/>
                  <a:pt x="3270" y="10675"/>
                </a:cubicBezTo>
                <a:cubicBezTo>
                  <a:pt x="3036" y="10608"/>
                  <a:pt x="2836" y="10574"/>
                  <a:pt x="2603" y="10574"/>
                </a:cubicBezTo>
                <a:cubicBezTo>
                  <a:pt x="1168" y="10574"/>
                  <a:pt x="1" y="11742"/>
                  <a:pt x="1" y="13176"/>
                </a:cubicBezTo>
                <a:cubicBezTo>
                  <a:pt x="1" y="14611"/>
                  <a:pt x="1168" y="15778"/>
                  <a:pt x="2603" y="15778"/>
                </a:cubicBezTo>
                <a:cubicBezTo>
                  <a:pt x="3203" y="15778"/>
                  <a:pt x="3770" y="15545"/>
                  <a:pt x="4237" y="15178"/>
                </a:cubicBezTo>
                <a:cubicBezTo>
                  <a:pt x="4504" y="15445"/>
                  <a:pt x="4838" y="15611"/>
                  <a:pt x="5238" y="15645"/>
                </a:cubicBezTo>
                <a:cubicBezTo>
                  <a:pt x="5405" y="16612"/>
                  <a:pt x="6272" y="17346"/>
                  <a:pt x="7273" y="17346"/>
                </a:cubicBezTo>
                <a:cubicBezTo>
                  <a:pt x="7906" y="17346"/>
                  <a:pt x="8507" y="17046"/>
                  <a:pt x="8874" y="16612"/>
                </a:cubicBezTo>
                <a:cubicBezTo>
                  <a:pt x="9574" y="17646"/>
                  <a:pt x="10742" y="18313"/>
                  <a:pt x="12076" y="18313"/>
                </a:cubicBezTo>
                <a:cubicBezTo>
                  <a:pt x="13410" y="18313"/>
                  <a:pt x="14611" y="17646"/>
                  <a:pt x="15312" y="16612"/>
                </a:cubicBezTo>
                <a:cubicBezTo>
                  <a:pt x="16112" y="17913"/>
                  <a:pt x="17513" y="18780"/>
                  <a:pt x="19148" y="18780"/>
                </a:cubicBezTo>
                <a:cubicBezTo>
                  <a:pt x="20916" y="18780"/>
                  <a:pt x="22450" y="17746"/>
                  <a:pt x="23184" y="16279"/>
                </a:cubicBezTo>
                <a:cubicBezTo>
                  <a:pt x="23851" y="17279"/>
                  <a:pt x="24952" y="17913"/>
                  <a:pt x="26220" y="17913"/>
                </a:cubicBezTo>
                <a:cubicBezTo>
                  <a:pt x="27654" y="17913"/>
                  <a:pt x="28888" y="17112"/>
                  <a:pt x="29489" y="15912"/>
                </a:cubicBezTo>
                <a:cubicBezTo>
                  <a:pt x="29722" y="16012"/>
                  <a:pt x="29989" y="16078"/>
                  <a:pt x="30256" y="16078"/>
                </a:cubicBezTo>
                <a:cubicBezTo>
                  <a:pt x="30723" y="16078"/>
                  <a:pt x="31156" y="15912"/>
                  <a:pt x="31523" y="15678"/>
                </a:cubicBezTo>
                <a:cubicBezTo>
                  <a:pt x="31990" y="15912"/>
                  <a:pt x="32524" y="16078"/>
                  <a:pt x="33091" y="16078"/>
                </a:cubicBezTo>
                <a:cubicBezTo>
                  <a:pt x="34926" y="16078"/>
                  <a:pt x="36394" y="14577"/>
                  <a:pt x="36394" y="12776"/>
                </a:cubicBezTo>
                <a:cubicBezTo>
                  <a:pt x="36394" y="10941"/>
                  <a:pt x="34892" y="9474"/>
                  <a:pt x="33091" y="9474"/>
                </a:cubicBezTo>
                <a:cubicBezTo>
                  <a:pt x="32424" y="9474"/>
                  <a:pt x="31857" y="9674"/>
                  <a:pt x="31323" y="9974"/>
                </a:cubicBezTo>
                <a:cubicBezTo>
                  <a:pt x="31056" y="8139"/>
                  <a:pt x="29455" y="6738"/>
                  <a:pt x="27521" y="6738"/>
                </a:cubicBezTo>
                <a:cubicBezTo>
                  <a:pt x="27287" y="6738"/>
                  <a:pt x="27054" y="6738"/>
                  <a:pt x="26853" y="6805"/>
                </a:cubicBezTo>
                <a:cubicBezTo>
                  <a:pt x="27154" y="6171"/>
                  <a:pt x="27320" y="5471"/>
                  <a:pt x="27320" y="4737"/>
                </a:cubicBezTo>
                <a:cubicBezTo>
                  <a:pt x="27320" y="2102"/>
                  <a:pt x="25186" y="0"/>
                  <a:pt x="2258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2271;p42"/>
          <p:cNvSpPr/>
          <p:nvPr/>
        </p:nvSpPr>
        <p:spPr>
          <a:xfrm>
            <a:off x="7375932" y="3359210"/>
            <a:ext cx="14" cy="14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close/>
              </a:path>
            </a:pathLst>
          </a:custGeom>
          <a:noFill/>
          <a:ln w="19050" cap="flat" cmpd="sng">
            <a:solidFill>
              <a:schemeClr val="l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" name="Google Shape;2272;p42"/>
          <p:cNvSpPr/>
          <p:nvPr/>
        </p:nvSpPr>
        <p:spPr>
          <a:xfrm flipH="1">
            <a:off x="6368741" y="1605819"/>
            <a:ext cx="803945" cy="414873"/>
          </a:xfrm>
          <a:custGeom>
            <a:avLst/>
            <a:gdLst/>
            <a:ahLst/>
            <a:cxnLst/>
            <a:rect l="l" t="t" r="r" b="b"/>
            <a:pathLst>
              <a:path w="36394" h="18781" extrusionOk="0">
                <a:moveTo>
                  <a:pt x="22584" y="0"/>
                </a:moveTo>
                <a:cubicBezTo>
                  <a:pt x="20082" y="0"/>
                  <a:pt x="18047" y="1902"/>
                  <a:pt x="17847" y="4303"/>
                </a:cubicBezTo>
                <a:cubicBezTo>
                  <a:pt x="17447" y="4103"/>
                  <a:pt x="17013" y="3970"/>
                  <a:pt x="16546" y="3970"/>
                </a:cubicBezTo>
                <a:cubicBezTo>
                  <a:pt x="15779" y="3970"/>
                  <a:pt x="15078" y="4270"/>
                  <a:pt x="14578" y="4804"/>
                </a:cubicBezTo>
                <a:cubicBezTo>
                  <a:pt x="13777" y="3736"/>
                  <a:pt x="12543" y="3036"/>
                  <a:pt x="11109" y="3036"/>
                </a:cubicBezTo>
                <a:cubicBezTo>
                  <a:pt x="8740" y="3036"/>
                  <a:pt x="6806" y="4970"/>
                  <a:pt x="6806" y="7372"/>
                </a:cubicBezTo>
                <a:cubicBezTo>
                  <a:pt x="5004" y="7539"/>
                  <a:pt x="3537" y="8907"/>
                  <a:pt x="3270" y="10675"/>
                </a:cubicBezTo>
                <a:cubicBezTo>
                  <a:pt x="3036" y="10608"/>
                  <a:pt x="2836" y="10574"/>
                  <a:pt x="2603" y="10574"/>
                </a:cubicBezTo>
                <a:cubicBezTo>
                  <a:pt x="1168" y="10574"/>
                  <a:pt x="1" y="11742"/>
                  <a:pt x="1" y="13176"/>
                </a:cubicBezTo>
                <a:cubicBezTo>
                  <a:pt x="1" y="14611"/>
                  <a:pt x="1168" y="15778"/>
                  <a:pt x="2603" y="15778"/>
                </a:cubicBezTo>
                <a:cubicBezTo>
                  <a:pt x="3203" y="15778"/>
                  <a:pt x="3770" y="15545"/>
                  <a:pt x="4237" y="15178"/>
                </a:cubicBezTo>
                <a:cubicBezTo>
                  <a:pt x="4504" y="15445"/>
                  <a:pt x="4838" y="15611"/>
                  <a:pt x="5238" y="15645"/>
                </a:cubicBezTo>
                <a:cubicBezTo>
                  <a:pt x="5405" y="16612"/>
                  <a:pt x="6272" y="17346"/>
                  <a:pt x="7273" y="17346"/>
                </a:cubicBezTo>
                <a:cubicBezTo>
                  <a:pt x="7906" y="17346"/>
                  <a:pt x="8507" y="17046"/>
                  <a:pt x="8874" y="16612"/>
                </a:cubicBezTo>
                <a:cubicBezTo>
                  <a:pt x="9574" y="17646"/>
                  <a:pt x="10742" y="18313"/>
                  <a:pt x="12076" y="18313"/>
                </a:cubicBezTo>
                <a:cubicBezTo>
                  <a:pt x="13410" y="18313"/>
                  <a:pt x="14611" y="17646"/>
                  <a:pt x="15312" y="16612"/>
                </a:cubicBezTo>
                <a:cubicBezTo>
                  <a:pt x="16112" y="17913"/>
                  <a:pt x="17513" y="18780"/>
                  <a:pt x="19148" y="18780"/>
                </a:cubicBezTo>
                <a:cubicBezTo>
                  <a:pt x="20916" y="18780"/>
                  <a:pt x="22450" y="17746"/>
                  <a:pt x="23184" y="16279"/>
                </a:cubicBezTo>
                <a:cubicBezTo>
                  <a:pt x="23851" y="17279"/>
                  <a:pt x="24952" y="17913"/>
                  <a:pt x="26220" y="17913"/>
                </a:cubicBezTo>
                <a:cubicBezTo>
                  <a:pt x="27654" y="17913"/>
                  <a:pt x="28888" y="17112"/>
                  <a:pt x="29489" y="15912"/>
                </a:cubicBezTo>
                <a:cubicBezTo>
                  <a:pt x="29722" y="16012"/>
                  <a:pt x="29989" y="16078"/>
                  <a:pt x="30256" y="16078"/>
                </a:cubicBezTo>
                <a:cubicBezTo>
                  <a:pt x="30723" y="16078"/>
                  <a:pt x="31156" y="15912"/>
                  <a:pt x="31523" y="15678"/>
                </a:cubicBezTo>
                <a:cubicBezTo>
                  <a:pt x="31990" y="15912"/>
                  <a:pt x="32524" y="16078"/>
                  <a:pt x="33091" y="16078"/>
                </a:cubicBezTo>
                <a:cubicBezTo>
                  <a:pt x="34926" y="16078"/>
                  <a:pt x="36394" y="14577"/>
                  <a:pt x="36394" y="12776"/>
                </a:cubicBezTo>
                <a:cubicBezTo>
                  <a:pt x="36394" y="10941"/>
                  <a:pt x="34892" y="9474"/>
                  <a:pt x="33091" y="9474"/>
                </a:cubicBezTo>
                <a:cubicBezTo>
                  <a:pt x="32424" y="9474"/>
                  <a:pt x="31857" y="9674"/>
                  <a:pt x="31323" y="9974"/>
                </a:cubicBezTo>
                <a:cubicBezTo>
                  <a:pt x="31056" y="8139"/>
                  <a:pt x="29455" y="6738"/>
                  <a:pt x="27521" y="6738"/>
                </a:cubicBezTo>
                <a:cubicBezTo>
                  <a:pt x="27287" y="6738"/>
                  <a:pt x="27054" y="6738"/>
                  <a:pt x="26853" y="6805"/>
                </a:cubicBezTo>
                <a:cubicBezTo>
                  <a:pt x="27154" y="6171"/>
                  <a:pt x="27320" y="5471"/>
                  <a:pt x="27320" y="4737"/>
                </a:cubicBezTo>
                <a:cubicBezTo>
                  <a:pt x="27320" y="2102"/>
                  <a:pt x="25186" y="0"/>
                  <a:pt x="2258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2273;p42"/>
          <p:cNvSpPr/>
          <p:nvPr/>
        </p:nvSpPr>
        <p:spPr>
          <a:xfrm>
            <a:off x="7089082" y="3966028"/>
            <a:ext cx="1945338" cy="212970"/>
          </a:xfrm>
          <a:custGeom>
            <a:avLst/>
            <a:gdLst/>
            <a:ahLst/>
            <a:cxnLst/>
            <a:rect l="l" t="t" r="r" b="b"/>
            <a:pathLst>
              <a:path w="88064" h="9641" extrusionOk="0">
                <a:moveTo>
                  <a:pt x="18180" y="1"/>
                </a:moveTo>
                <a:cubicBezTo>
                  <a:pt x="15679" y="1"/>
                  <a:pt x="13510" y="1669"/>
                  <a:pt x="12777" y="3937"/>
                </a:cubicBezTo>
                <a:cubicBezTo>
                  <a:pt x="12143" y="3570"/>
                  <a:pt x="11409" y="3336"/>
                  <a:pt x="10608" y="3336"/>
                </a:cubicBezTo>
                <a:cubicBezTo>
                  <a:pt x="8407" y="3336"/>
                  <a:pt x="6572" y="5004"/>
                  <a:pt x="6339" y="7172"/>
                </a:cubicBezTo>
                <a:cubicBezTo>
                  <a:pt x="5772" y="6939"/>
                  <a:pt x="5138" y="6806"/>
                  <a:pt x="4504" y="6806"/>
                </a:cubicBezTo>
                <a:cubicBezTo>
                  <a:pt x="2503" y="6806"/>
                  <a:pt x="801" y="7940"/>
                  <a:pt x="1" y="9641"/>
                </a:cubicBezTo>
                <a:lnTo>
                  <a:pt x="88064" y="9641"/>
                </a:lnTo>
                <a:cubicBezTo>
                  <a:pt x="86930" y="7940"/>
                  <a:pt x="85028" y="6806"/>
                  <a:pt x="82827" y="6806"/>
                </a:cubicBezTo>
                <a:cubicBezTo>
                  <a:pt x="81359" y="6806"/>
                  <a:pt x="79958" y="7339"/>
                  <a:pt x="78890" y="8207"/>
                </a:cubicBezTo>
                <a:cubicBezTo>
                  <a:pt x="78390" y="6038"/>
                  <a:pt x="76422" y="4404"/>
                  <a:pt x="74087" y="4404"/>
                </a:cubicBezTo>
                <a:cubicBezTo>
                  <a:pt x="73653" y="4404"/>
                  <a:pt x="73253" y="4471"/>
                  <a:pt x="72819" y="4571"/>
                </a:cubicBezTo>
                <a:cubicBezTo>
                  <a:pt x="71652" y="2402"/>
                  <a:pt x="69350" y="935"/>
                  <a:pt x="66715" y="935"/>
                </a:cubicBezTo>
                <a:cubicBezTo>
                  <a:pt x="63379" y="935"/>
                  <a:pt x="60577" y="3336"/>
                  <a:pt x="59910" y="6505"/>
                </a:cubicBezTo>
                <a:cubicBezTo>
                  <a:pt x="58976" y="5605"/>
                  <a:pt x="57709" y="5038"/>
                  <a:pt x="56308" y="5038"/>
                </a:cubicBezTo>
                <a:cubicBezTo>
                  <a:pt x="54807" y="5038"/>
                  <a:pt x="53439" y="5671"/>
                  <a:pt x="52505" y="6739"/>
                </a:cubicBezTo>
                <a:cubicBezTo>
                  <a:pt x="51471" y="4971"/>
                  <a:pt x="49569" y="3770"/>
                  <a:pt x="47368" y="3770"/>
                </a:cubicBezTo>
                <a:cubicBezTo>
                  <a:pt x="45400" y="3770"/>
                  <a:pt x="43665" y="4737"/>
                  <a:pt x="42598" y="6238"/>
                </a:cubicBezTo>
                <a:cubicBezTo>
                  <a:pt x="41630" y="5471"/>
                  <a:pt x="40430" y="5038"/>
                  <a:pt x="39129" y="5038"/>
                </a:cubicBezTo>
                <a:cubicBezTo>
                  <a:pt x="38795" y="5038"/>
                  <a:pt x="38462" y="5071"/>
                  <a:pt x="38161" y="5104"/>
                </a:cubicBezTo>
                <a:cubicBezTo>
                  <a:pt x="37294" y="3136"/>
                  <a:pt x="35326" y="1769"/>
                  <a:pt x="33058" y="1769"/>
                </a:cubicBezTo>
                <a:cubicBezTo>
                  <a:pt x="30789" y="1769"/>
                  <a:pt x="28855" y="3103"/>
                  <a:pt x="27987" y="5004"/>
                </a:cubicBezTo>
                <a:cubicBezTo>
                  <a:pt x="27153" y="4237"/>
                  <a:pt x="26053" y="3770"/>
                  <a:pt x="24852" y="3770"/>
                </a:cubicBezTo>
                <a:cubicBezTo>
                  <a:pt x="24418" y="3770"/>
                  <a:pt x="24018" y="3837"/>
                  <a:pt x="23618" y="3937"/>
                </a:cubicBezTo>
                <a:cubicBezTo>
                  <a:pt x="22884" y="1669"/>
                  <a:pt x="20716" y="1"/>
                  <a:pt x="18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2274;p42"/>
          <p:cNvSpPr/>
          <p:nvPr/>
        </p:nvSpPr>
        <p:spPr>
          <a:xfrm>
            <a:off x="5310968" y="3966028"/>
            <a:ext cx="1944609" cy="212970"/>
          </a:xfrm>
          <a:custGeom>
            <a:avLst/>
            <a:gdLst/>
            <a:ahLst/>
            <a:cxnLst/>
            <a:rect l="l" t="t" r="r" b="b"/>
            <a:pathLst>
              <a:path w="88031" h="9641" extrusionOk="0">
                <a:moveTo>
                  <a:pt x="18180" y="1"/>
                </a:moveTo>
                <a:cubicBezTo>
                  <a:pt x="15645" y="1"/>
                  <a:pt x="13510" y="1669"/>
                  <a:pt x="12743" y="3937"/>
                </a:cubicBezTo>
                <a:cubicBezTo>
                  <a:pt x="12109" y="3570"/>
                  <a:pt x="11376" y="3336"/>
                  <a:pt x="10575" y="3336"/>
                </a:cubicBezTo>
                <a:cubicBezTo>
                  <a:pt x="8373" y="3336"/>
                  <a:pt x="6572" y="5004"/>
                  <a:pt x="6339" y="7172"/>
                </a:cubicBezTo>
                <a:cubicBezTo>
                  <a:pt x="5738" y="6939"/>
                  <a:pt x="5138" y="6806"/>
                  <a:pt x="4471" y="6806"/>
                </a:cubicBezTo>
                <a:cubicBezTo>
                  <a:pt x="2503" y="6806"/>
                  <a:pt x="801" y="7940"/>
                  <a:pt x="1" y="9641"/>
                </a:cubicBezTo>
                <a:lnTo>
                  <a:pt x="88030" y="9641"/>
                </a:lnTo>
                <a:cubicBezTo>
                  <a:pt x="86930" y="7940"/>
                  <a:pt x="84995" y="6806"/>
                  <a:pt x="82827" y="6806"/>
                </a:cubicBezTo>
                <a:cubicBezTo>
                  <a:pt x="81326" y="6806"/>
                  <a:pt x="79958" y="7339"/>
                  <a:pt x="78857" y="8207"/>
                </a:cubicBezTo>
                <a:cubicBezTo>
                  <a:pt x="78357" y="6038"/>
                  <a:pt x="76422" y="4404"/>
                  <a:pt x="74087" y="4404"/>
                </a:cubicBezTo>
                <a:cubicBezTo>
                  <a:pt x="73653" y="4404"/>
                  <a:pt x="73220" y="4471"/>
                  <a:pt x="72819" y="4571"/>
                </a:cubicBezTo>
                <a:cubicBezTo>
                  <a:pt x="71619" y="2402"/>
                  <a:pt x="69350" y="935"/>
                  <a:pt x="66715" y="935"/>
                </a:cubicBezTo>
                <a:cubicBezTo>
                  <a:pt x="63346" y="935"/>
                  <a:pt x="60544" y="3336"/>
                  <a:pt x="59877" y="6505"/>
                </a:cubicBezTo>
                <a:cubicBezTo>
                  <a:pt x="58976" y="5605"/>
                  <a:pt x="57709" y="5038"/>
                  <a:pt x="56308" y="5038"/>
                </a:cubicBezTo>
                <a:cubicBezTo>
                  <a:pt x="54773" y="5038"/>
                  <a:pt x="53406" y="5671"/>
                  <a:pt x="52472" y="6739"/>
                </a:cubicBezTo>
                <a:cubicBezTo>
                  <a:pt x="51471" y="4971"/>
                  <a:pt x="49536" y="3770"/>
                  <a:pt x="47368" y="3770"/>
                </a:cubicBezTo>
                <a:cubicBezTo>
                  <a:pt x="45366" y="3770"/>
                  <a:pt x="43632" y="4737"/>
                  <a:pt x="42564" y="6238"/>
                </a:cubicBezTo>
                <a:cubicBezTo>
                  <a:pt x="41597" y="5471"/>
                  <a:pt x="40396" y="5038"/>
                  <a:pt x="39095" y="5038"/>
                </a:cubicBezTo>
                <a:cubicBezTo>
                  <a:pt x="38762" y="5038"/>
                  <a:pt x="38462" y="5071"/>
                  <a:pt x="38128" y="5104"/>
                </a:cubicBezTo>
                <a:cubicBezTo>
                  <a:pt x="37261" y="3136"/>
                  <a:pt x="35293" y="1769"/>
                  <a:pt x="33024" y="1769"/>
                </a:cubicBezTo>
                <a:cubicBezTo>
                  <a:pt x="30789" y="1769"/>
                  <a:pt x="28855" y="3103"/>
                  <a:pt x="27954" y="5004"/>
                </a:cubicBezTo>
                <a:cubicBezTo>
                  <a:pt x="27120" y="4237"/>
                  <a:pt x="26019" y="3770"/>
                  <a:pt x="24818" y="3770"/>
                </a:cubicBezTo>
                <a:cubicBezTo>
                  <a:pt x="24385" y="3770"/>
                  <a:pt x="23985" y="3837"/>
                  <a:pt x="23584" y="3937"/>
                </a:cubicBezTo>
                <a:cubicBezTo>
                  <a:pt x="22850" y="1669"/>
                  <a:pt x="20716" y="1"/>
                  <a:pt x="18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2275;p42"/>
          <p:cNvSpPr/>
          <p:nvPr/>
        </p:nvSpPr>
        <p:spPr>
          <a:xfrm>
            <a:off x="5968095" y="2613808"/>
            <a:ext cx="1335211" cy="884264"/>
          </a:xfrm>
          <a:custGeom>
            <a:avLst/>
            <a:gdLst/>
            <a:ahLst/>
            <a:cxnLst/>
            <a:rect l="l" t="t" r="r" b="b"/>
            <a:pathLst>
              <a:path w="60444" h="40030" extrusionOk="0">
                <a:moveTo>
                  <a:pt x="1" y="0"/>
                </a:moveTo>
                <a:lnTo>
                  <a:pt x="1" y="40029"/>
                </a:lnTo>
                <a:lnTo>
                  <a:pt x="60444" y="40029"/>
                </a:lnTo>
                <a:lnTo>
                  <a:pt x="604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9</a:t>
            </a:r>
            <a:r>
              <a:rPr lang="en" sz="15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%</a:t>
            </a:r>
            <a:endParaRPr sz="15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8" name="Google Shape;2276;p42"/>
          <p:cNvSpPr/>
          <p:nvPr/>
        </p:nvSpPr>
        <p:spPr>
          <a:xfrm>
            <a:off x="5968095" y="3530491"/>
            <a:ext cx="1021311" cy="884264"/>
          </a:xfrm>
          <a:custGeom>
            <a:avLst/>
            <a:gdLst/>
            <a:ahLst/>
            <a:cxnLst/>
            <a:rect l="l" t="t" r="r" b="b"/>
            <a:pathLst>
              <a:path w="46234" h="40030" extrusionOk="0">
                <a:moveTo>
                  <a:pt x="1" y="1"/>
                </a:moveTo>
                <a:lnTo>
                  <a:pt x="1" y="40030"/>
                </a:lnTo>
                <a:lnTo>
                  <a:pt x="46234" y="40030"/>
                </a:lnTo>
                <a:lnTo>
                  <a:pt x="46234" y="1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30%</a:t>
            </a:r>
            <a:endParaRPr sz="15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9" name="Google Shape;2277;p42"/>
          <p:cNvSpPr/>
          <p:nvPr/>
        </p:nvSpPr>
        <p:spPr>
          <a:xfrm>
            <a:off x="7346832" y="2613808"/>
            <a:ext cx="1021287" cy="884263"/>
          </a:xfrm>
          <a:custGeom>
            <a:avLst/>
            <a:gdLst/>
            <a:ahLst/>
            <a:cxnLst/>
            <a:rect l="l" t="t" r="r" b="b"/>
            <a:pathLst>
              <a:path w="46233" h="40030" extrusionOk="0">
                <a:moveTo>
                  <a:pt x="0" y="0"/>
                </a:moveTo>
                <a:lnTo>
                  <a:pt x="0" y="40029"/>
                </a:lnTo>
                <a:lnTo>
                  <a:pt x="46233" y="40029"/>
                </a:lnTo>
                <a:lnTo>
                  <a:pt x="4623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53%</a:t>
            </a:r>
            <a:endParaRPr sz="15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0" name="Google Shape;2278;p42"/>
          <p:cNvSpPr/>
          <p:nvPr/>
        </p:nvSpPr>
        <p:spPr>
          <a:xfrm>
            <a:off x="7041006" y="3535661"/>
            <a:ext cx="1335211" cy="883513"/>
          </a:xfrm>
          <a:custGeom>
            <a:avLst/>
            <a:gdLst/>
            <a:ahLst/>
            <a:cxnLst/>
            <a:rect l="l" t="t" r="r" b="b"/>
            <a:pathLst>
              <a:path w="60444" h="39996" extrusionOk="0">
                <a:moveTo>
                  <a:pt x="1" y="0"/>
                </a:moveTo>
                <a:lnTo>
                  <a:pt x="1" y="39996"/>
                </a:lnTo>
                <a:lnTo>
                  <a:pt x="60444" y="39996"/>
                </a:lnTo>
                <a:lnTo>
                  <a:pt x="60444" y="0"/>
                </a:lnTo>
                <a:close/>
              </a:path>
            </a:pathLst>
          </a:custGeom>
          <a:solidFill>
            <a:srgbClr val="FFD96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20%</a:t>
            </a:r>
            <a:endParaRPr sz="15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" name="Google Shape;2279;p42"/>
          <p:cNvSpPr/>
          <p:nvPr/>
        </p:nvSpPr>
        <p:spPr>
          <a:xfrm>
            <a:off x="7321704" y="4306706"/>
            <a:ext cx="1669742" cy="182773"/>
          </a:xfrm>
          <a:custGeom>
            <a:avLst/>
            <a:gdLst/>
            <a:ahLst/>
            <a:cxnLst/>
            <a:rect l="l" t="t" r="r" b="b"/>
            <a:pathLst>
              <a:path w="75588" h="8274" extrusionOk="0">
                <a:moveTo>
                  <a:pt x="15612" y="1"/>
                </a:moveTo>
                <a:cubicBezTo>
                  <a:pt x="13444" y="1"/>
                  <a:pt x="11576" y="1402"/>
                  <a:pt x="10942" y="3370"/>
                </a:cubicBezTo>
                <a:cubicBezTo>
                  <a:pt x="10408" y="3036"/>
                  <a:pt x="9774" y="2869"/>
                  <a:pt x="9107" y="2869"/>
                </a:cubicBezTo>
                <a:cubicBezTo>
                  <a:pt x="7206" y="2869"/>
                  <a:pt x="5638" y="4304"/>
                  <a:pt x="5438" y="6139"/>
                </a:cubicBezTo>
                <a:cubicBezTo>
                  <a:pt x="4938" y="5938"/>
                  <a:pt x="4404" y="5838"/>
                  <a:pt x="3837" y="5838"/>
                </a:cubicBezTo>
                <a:cubicBezTo>
                  <a:pt x="2136" y="5838"/>
                  <a:pt x="668" y="6806"/>
                  <a:pt x="1" y="8240"/>
                </a:cubicBezTo>
                <a:lnTo>
                  <a:pt x="75566" y="8240"/>
                </a:lnTo>
                <a:cubicBezTo>
                  <a:pt x="74596" y="6791"/>
                  <a:pt x="72972" y="5838"/>
                  <a:pt x="71118" y="5838"/>
                </a:cubicBezTo>
                <a:cubicBezTo>
                  <a:pt x="69817" y="5838"/>
                  <a:pt x="68650" y="6272"/>
                  <a:pt x="67716" y="7039"/>
                </a:cubicBezTo>
                <a:cubicBezTo>
                  <a:pt x="67282" y="5171"/>
                  <a:pt x="65614" y="3770"/>
                  <a:pt x="63613" y="3770"/>
                </a:cubicBezTo>
                <a:cubicBezTo>
                  <a:pt x="63246" y="3770"/>
                  <a:pt x="62879" y="3803"/>
                  <a:pt x="62512" y="3904"/>
                </a:cubicBezTo>
                <a:cubicBezTo>
                  <a:pt x="61511" y="2069"/>
                  <a:pt x="59543" y="801"/>
                  <a:pt x="57275" y="801"/>
                </a:cubicBezTo>
                <a:cubicBezTo>
                  <a:pt x="54406" y="801"/>
                  <a:pt x="51971" y="2836"/>
                  <a:pt x="51437" y="5571"/>
                </a:cubicBezTo>
                <a:cubicBezTo>
                  <a:pt x="50637" y="4771"/>
                  <a:pt x="49536" y="4304"/>
                  <a:pt x="48335" y="4304"/>
                </a:cubicBezTo>
                <a:cubicBezTo>
                  <a:pt x="47034" y="4304"/>
                  <a:pt x="45867" y="4871"/>
                  <a:pt x="45066" y="5772"/>
                </a:cubicBezTo>
                <a:cubicBezTo>
                  <a:pt x="44199" y="4237"/>
                  <a:pt x="42531" y="3236"/>
                  <a:pt x="40663" y="3236"/>
                </a:cubicBezTo>
                <a:cubicBezTo>
                  <a:pt x="38962" y="3236"/>
                  <a:pt x="37461" y="4070"/>
                  <a:pt x="36560" y="5338"/>
                </a:cubicBezTo>
                <a:cubicBezTo>
                  <a:pt x="35726" y="4671"/>
                  <a:pt x="34692" y="4304"/>
                  <a:pt x="33558" y="4304"/>
                </a:cubicBezTo>
                <a:cubicBezTo>
                  <a:pt x="33291" y="4304"/>
                  <a:pt x="33024" y="4337"/>
                  <a:pt x="32757" y="4371"/>
                </a:cubicBezTo>
                <a:cubicBezTo>
                  <a:pt x="31990" y="2703"/>
                  <a:pt x="30322" y="1502"/>
                  <a:pt x="28354" y="1502"/>
                </a:cubicBezTo>
                <a:cubicBezTo>
                  <a:pt x="26420" y="1502"/>
                  <a:pt x="24785" y="2636"/>
                  <a:pt x="24018" y="4270"/>
                </a:cubicBezTo>
                <a:cubicBezTo>
                  <a:pt x="23317" y="3637"/>
                  <a:pt x="22350" y="3236"/>
                  <a:pt x="21316" y="3236"/>
                </a:cubicBezTo>
                <a:cubicBezTo>
                  <a:pt x="20949" y="3236"/>
                  <a:pt x="20582" y="3270"/>
                  <a:pt x="20248" y="3370"/>
                </a:cubicBezTo>
                <a:cubicBezTo>
                  <a:pt x="19615" y="1402"/>
                  <a:pt x="17780" y="1"/>
                  <a:pt x="15612" y="1"/>
                </a:cubicBezTo>
                <a:close/>
                <a:moveTo>
                  <a:pt x="75566" y="8240"/>
                </a:moveTo>
                <a:lnTo>
                  <a:pt x="75566" y="8240"/>
                </a:lnTo>
                <a:cubicBezTo>
                  <a:pt x="75573" y="8251"/>
                  <a:pt x="75581" y="8262"/>
                  <a:pt x="75588" y="8273"/>
                </a:cubicBezTo>
                <a:lnTo>
                  <a:pt x="75588" y="824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2280;p42"/>
          <p:cNvSpPr/>
          <p:nvPr/>
        </p:nvSpPr>
        <p:spPr>
          <a:xfrm>
            <a:off x="5512268" y="4280399"/>
            <a:ext cx="1344798" cy="147407"/>
          </a:xfrm>
          <a:custGeom>
            <a:avLst/>
            <a:gdLst/>
            <a:ahLst/>
            <a:cxnLst/>
            <a:rect l="l" t="t" r="r" b="b"/>
            <a:pathLst>
              <a:path w="60878" h="6673" extrusionOk="0">
                <a:moveTo>
                  <a:pt x="48302" y="1"/>
                </a:moveTo>
                <a:cubicBezTo>
                  <a:pt x="46534" y="1"/>
                  <a:pt x="45066" y="1135"/>
                  <a:pt x="44532" y="2736"/>
                </a:cubicBezTo>
                <a:cubicBezTo>
                  <a:pt x="44266" y="2669"/>
                  <a:pt x="43999" y="2603"/>
                  <a:pt x="43699" y="2603"/>
                </a:cubicBezTo>
                <a:cubicBezTo>
                  <a:pt x="42865" y="2603"/>
                  <a:pt x="42097" y="2936"/>
                  <a:pt x="41530" y="3470"/>
                </a:cubicBezTo>
                <a:cubicBezTo>
                  <a:pt x="40897" y="2169"/>
                  <a:pt x="39562" y="1235"/>
                  <a:pt x="38028" y="1235"/>
                </a:cubicBezTo>
                <a:cubicBezTo>
                  <a:pt x="36427" y="1235"/>
                  <a:pt x="35092" y="2169"/>
                  <a:pt x="34492" y="3537"/>
                </a:cubicBezTo>
                <a:cubicBezTo>
                  <a:pt x="34258" y="3503"/>
                  <a:pt x="34058" y="3470"/>
                  <a:pt x="33825" y="3470"/>
                </a:cubicBezTo>
                <a:cubicBezTo>
                  <a:pt x="32924" y="3470"/>
                  <a:pt x="32090" y="3804"/>
                  <a:pt x="31423" y="4304"/>
                </a:cubicBezTo>
                <a:cubicBezTo>
                  <a:pt x="30689" y="3270"/>
                  <a:pt x="29488" y="2603"/>
                  <a:pt x="28121" y="2603"/>
                </a:cubicBezTo>
                <a:cubicBezTo>
                  <a:pt x="26586" y="2603"/>
                  <a:pt x="25285" y="3437"/>
                  <a:pt x="24585" y="4671"/>
                </a:cubicBezTo>
                <a:cubicBezTo>
                  <a:pt x="23918" y="3937"/>
                  <a:pt x="22984" y="3470"/>
                  <a:pt x="21950" y="3470"/>
                </a:cubicBezTo>
                <a:cubicBezTo>
                  <a:pt x="20982" y="3470"/>
                  <a:pt x="20082" y="3870"/>
                  <a:pt x="19448" y="4504"/>
                </a:cubicBezTo>
                <a:cubicBezTo>
                  <a:pt x="19014" y="2303"/>
                  <a:pt x="17046" y="668"/>
                  <a:pt x="14744" y="668"/>
                </a:cubicBezTo>
                <a:cubicBezTo>
                  <a:pt x="12910" y="668"/>
                  <a:pt x="11342" y="1669"/>
                  <a:pt x="10508" y="3170"/>
                </a:cubicBezTo>
                <a:cubicBezTo>
                  <a:pt x="10241" y="3103"/>
                  <a:pt x="9941" y="3070"/>
                  <a:pt x="9641" y="3070"/>
                </a:cubicBezTo>
                <a:cubicBezTo>
                  <a:pt x="8040" y="3070"/>
                  <a:pt x="6672" y="4171"/>
                  <a:pt x="6338" y="5705"/>
                </a:cubicBezTo>
                <a:cubicBezTo>
                  <a:pt x="5571" y="5071"/>
                  <a:pt x="4637" y="4704"/>
                  <a:pt x="3603" y="4704"/>
                </a:cubicBezTo>
                <a:cubicBezTo>
                  <a:pt x="2102" y="4704"/>
                  <a:pt x="768" y="5505"/>
                  <a:pt x="1" y="6672"/>
                </a:cubicBezTo>
                <a:lnTo>
                  <a:pt x="60877" y="6672"/>
                </a:lnTo>
                <a:cubicBezTo>
                  <a:pt x="60310" y="5505"/>
                  <a:pt x="59143" y="4704"/>
                  <a:pt x="57775" y="4704"/>
                </a:cubicBezTo>
                <a:cubicBezTo>
                  <a:pt x="57308" y="4704"/>
                  <a:pt x="56875" y="4804"/>
                  <a:pt x="56474" y="4971"/>
                </a:cubicBezTo>
                <a:cubicBezTo>
                  <a:pt x="56308" y="3470"/>
                  <a:pt x="55073" y="2336"/>
                  <a:pt x="53539" y="2336"/>
                </a:cubicBezTo>
                <a:cubicBezTo>
                  <a:pt x="52972" y="2336"/>
                  <a:pt x="52471" y="2469"/>
                  <a:pt x="52038" y="2736"/>
                </a:cubicBezTo>
                <a:cubicBezTo>
                  <a:pt x="51504" y="1135"/>
                  <a:pt x="50036" y="1"/>
                  <a:pt x="4830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3" name="Google Shape;2281;p42"/>
          <p:cNvGrpSpPr/>
          <p:nvPr/>
        </p:nvGrpSpPr>
        <p:grpSpPr>
          <a:xfrm>
            <a:off x="5612260" y="1723053"/>
            <a:ext cx="3111833" cy="607091"/>
            <a:chOff x="3118610" y="1771900"/>
            <a:chExt cx="2904698" cy="566681"/>
          </a:xfrm>
        </p:grpSpPr>
        <p:sp>
          <p:nvSpPr>
            <p:cNvPr id="44" name="Google Shape;2282;p42"/>
            <p:cNvSpPr/>
            <p:nvPr/>
          </p:nvSpPr>
          <p:spPr>
            <a:xfrm>
              <a:off x="3118610" y="1844031"/>
              <a:ext cx="2904698" cy="494550"/>
            </a:xfrm>
            <a:custGeom>
              <a:avLst/>
              <a:gdLst/>
              <a:ahLst/>
              <a:cxnLst/>
              <a:rect l="l" t="t" r="r" b="b"/>
              <a:pathLst>
                <a:path w="140868" h="23984" extrusionOk="0">
                  <a:moveTo>
                    <a:pt x="70451" y="0"/>
                  </a:moveTo>
                  <a:lnTo>
                    <a:pt x="0" y="16946"/>
                  </a:lnTo>
                  <a:lnTo>
                    <a:pt x="1701" y="23984"/>
                  </a:lnTo>
                  <a:lnTo>
                    <a:pt x="70451" y="7472"/>
                  </a:lnTo>
                  <a:lnTo>
                    <a:pt x="139200" y="23984"/>
                  </a:lnTo>
                  <a:lnTo>
                    <a:pt x="140868" y="16946"/>
                  </a:lnTo>
                  <a:lnTo>
                    <a:pt x="7045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283;p42"/>
            <p:cNvSpPr/>
            <p:nvPr/>
          </p:nvSpPr>
          <p:spPr>
            <a:xfrm>
              <a:off x="3450825" y="1771900"/>
              <a:ext cx="287700" cy="367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6" name="Google Shape;2284;p42"/>
          <p:cNvGrpSpPr/>
          <p:nvPr/>
        </p:nvGrpSpPr>
        <p:grpSpPr>
          <a:xfrm>
            <a:off x="5970611" y="1998346"/>
            <a:ext cx="2401025" cy="581975"/>
            <a:chOff x="3368875" y="1899625"/>
            <a:chExt cx="2401025" cy="581975"/>
          </a:xfrm>
        </p:grpSpPr>
        <p:sp>
          <p:nvSpPr>
            <p:cNvPr id="47" name="Google Shape;2285;p42"/>
            <p:cNvSpPr/>
            <p:nvPr/>
          </p:nvSpPr>
          <p:spPr>
            <a:xfrm>
              <a:off x="3368875" y="2193900"/>
              <a:ext cx="2393700" cy="287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286;p42"/>
            <p:cNvSpPr/>
            <p:nvPr/>
          </p:nvSpPr>
          <p:spPr>
            <a:xfrm>
              <a:off x="3376200" y="1899625"/>
              <a:ext cx="2393700" cy="294300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287;p42"/>
            <p:cNvSpPr txBox="1"/>
            <p:nvPr/>
          </p:nvSpPr>
          <p:spPr>
            <a:xfrm>
              <a:off x="4270800" y="1998900"/>
              <a:ext cx="604500" cy="41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 b="1" dirty="0" smtClean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46%</a:t>
              </a:r>
              <a:endParaRPr dirty="0"/>
            </a:p>
          </p:txBody>
        </p:sp>
      </p:grpSp>
      <p:sp>
        <p:nvSpPr>
          <p:cNvPr id="63" name="Google Shape;2271;p42"/>
          <p:cNvSpPr/>
          <p:nvPr/>
        </p:nvSpPr>
        <p:spPr>
          <a:xfrm>
            <a:off x="7528332" y="3511610"/>
            <a:ext cx="14" cy="14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close/>
              </a:path>
            </a:pathLst>
          </a:custGeom>
          <a:noFill/>
          <a:ln w="19050" cap="flat" cmpd="sng">
            <a:solidFill>
              <a:schemeClr val="l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2270;p42"/>
          <p:cNvSpPr/>
          <p:nvPr/>
        </p:nvSpPr>
        <p:spPr>
          <a:xfrm flipH="1">
            <a:off x="2598972" y="1718078"/>
            <a:ext cx="1132013" cy="584172"/>
          </a:xfrm>
          <a:custGeom>
            <a:avLst/>
            <a:gdLst/>
            <a:ahLst/>
            <a:cxnLst/>
            <a:rect l="l" t="t" r="r" b="b"/>
            <a:pathLst>
              <a:path w="36394" h="18781" extrusionOk="0">
                <a:moveTo>
                  <a:pt x="22584" y="0"/>
                </a:moveTo>
                <a:cubicBezTo>
                  <a:pt x="20082" y="0"/>
                  <a:pt x="18047" y="1902"/>
                  <a:pt x="17847" y="4303"/>
                </a:cubicBezTo>
                <a:cubicBezTo>
                  <a:pt x="17447" y="4103"/>
                  <a:pt x="17013" y="3970"/>
                  <a:pt x="16546" y="3970"/>
                </a:cubicBezTo>
                <a:cubicBezTo>
                  <a:pt x="15779" y="3970"/>
                  <a:pt x="15078" y="4270"/>
                  <a:pt x="14578" y="4804"/>
                </a:cubicBezTo>
                <a:cubicBezTo>
                  <a:pt x="13777" y="3736"/>
                  <a:pt x="12543" y="3036"/>
                  <a:pt x="11109" y="3036"/>
                </a:cubicBezTo>
                <a:cubicBezTo>
                  <a:pt x="8740" y="3036"/>
                  <a:pt x="6806" y="4970"/>
                  <a:pt x="6806" y="7372"/>
                </a:cubicBezTo>
                <a:cubicBezTo>
                  <a:pt x="5004" y="7539"/>
                  <a:pt x="3537" y="8907"/>
                  <a:pt x="3270" y="10675"/>
                </a:cubicBezTo>
                <a:cubicBezTo>
                  <a:pt x="3036" y="10608"/>
                  <a:pt x="2836" y="10574"/>
                  <a:pt x="2603" y="10574"/>
                </a:cubicBezTo>
                <a:cubicBezTo>
                  <a:pt x="1168" y="10574"/>
                  <a:pt x="1" y="11742"/>
                  <a:pt x="1" y="13176"/>
                </a:cubicBezTo>
                <a:cubicBezTo>
                  <a:pt x="1" y="14611"/>
                  <a:pt x="1168" y="15778"/>
                  <a:pt x="2603" y="15778"/>
                </a:cubicBezTo>
                <a:cubicBezTo>
                  <a:pt x="3203" y="15778"/>
                  <a:pt x="3770" y="15545"/>
                  <a:pt x="4237" y="15178"/>
                </a:cubicBezTo>
                <a:cubicBezTo>
                  <a:pt x="4504" y="15445"/>
                  <a:pt x="4838" y="15611"/>
                  <a:pt x="5238" y="15645"/>
                </a:cubicBezTo>
                <a:cubicBezTo>
                  <a:pt x="5405" y="16612"/>
                  <a:pt x="6272" y="17346"/>
                  <a:pt x="7273" y="17346"/>
                </a:cubicBezTo>
                <a:cubicBezTo>
                  <a:pt x="7906" y="17346"/>
                  <a:pt x="8507" y="17046"/>
                  <a:pt x="8874" y="16612"/>
                </a:cubicBezTo>
                <a:cubicBezTo>
                  <a:pt x="9574" y="17646"/>
                  <a:pt x="10742" y="18313"/>
                  <a:pt x="12076" y="18313"/>
                </a:cubicBezTo>
                <a:cubicBezTo>
                  <a:pt x="13410" y="18313"/>
                  <a:pt x="14611" y="17646"/>
                  <a:pt x="15312" y="16612"/>
                </a:cubicBezTo>
                <a:cubicBezTo>
                  <a:pt x="16112" y="17913"/>
                  <a:pt x="17513" y="18780"/>
                  <a:pt x="19148" y="18780"/>
                </a:cubicBezTo>
                <a:cubicBezTo>
                  <a:pt x="20916" y="18780"/>
                  <a:pt x="22450" y="17746"/>
                  <a:pt x="23184" y="16279"/>
                </a:cubicBezTo>
                <a:cubicBezTo>
                  <a:pt x="23851" y="17279"/>
                  <a:pt x="24952" y="17913"/>
                  <a:pt x="26220" y="17913"/>
                </a:cubicBezTo>
                <a:cubicBezTo>
                  <a:pt x="27654" y="17913"/>
                  <a:pt x="28888" y="17112"/>
                  <a:pt x="29489" y="15912"/>
                </a:cubicBezTo>
                <a:cubicBezTo>
                  <a:pt x="29722" y="16012"/>
                  <a:pt x="29989" y="16078"/>
                  <a:pt x="30256" y="16078"/>
                </a:cubicBezTo>
                <a:cubicBezTo>
                  <a:pt x="30723" y="16078"/>
                  <a:pt x="31156" y="15912"/>
                  <a:pt x="31523" y="15678"/>
                </a:cubicBezTo>
                <a:cubicBezTo>
                  <a:pt x="31990" y="15912"/>
                  <a:pt x="32524" y="16078"/>
                  <a:pt x="33091" y="16078"/>
                </a:cubicBezTo>
                <a:cubicBezTo>
                  <a:pt x="34926" y="16078"/>
                  <a:pt x="36394" y="14577"/>
                  <a:pt x="36394" y="12776"/>
                </a:cubicBezTo>
                <a:cubicBezTo>
                  <a:pt x="36394" y="10941"/>
                  <a:pt x="34892" y="9474"/>
                  <a:pt x="33091" y="9474"/>
                </a:cubicBezTo>
                <a:cubicBezTo>
                  <a:pt x="32424" y="9474"/>
                  <a:pt x="31857" y="9674"/>
                  <a:pt x="31323" y="9974"/>
                </a:cubicBezTo>
                <a:cubicBezTo>
                  <a:pt x="31056" y="8139"/>
                  <a:pt x="29455" y="6738"/>
                  <a:pt x="27521" y="6738"/>
                </a:cubicBezTo>
                <a:cubicBezTo>
                  <a:pt x="27287" y="6738"/>
                  <a:pt x="27054" y="6738"/>
                  <a:pt x="26853" y="6805"/>
                </a:cubicBezTo>
                <a:cubicBezTo>
                  <a:pt x="27154" y="6171"/>
                  <a:pt x="27320" y="5471"/>
                  <a:pt x="27320" y="4737"/>
                </a:cubicBezTo>
                <a:cubicBezTo>
                  <a:pt x="27320" y="2102"/>
                  <a:pt x="25186" y="0"/>
                  <a:pt x="2258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2271;p42"/>
          <p:cNvSpPr/>
          <p:nvPr/>
        </p:nvSpPr>
        <p:spPr>
          <a:xfrm>
            <a:off x="2265043" y="3372748"/>
            <a:ext cx="14" cy="14"/>
          </a:xfrm>
          <a:custGeom>
            <a:avLst/>
            <a:gdLst/>
            <a:ahLst/>
            <a:cxnLst/>
            <a:rect l="l" t="t" r="r" b="b"/>
            <a:pathLst>
              <a:path w="1" h="1" fill="none" extrusionOk="0">
                <a:moveTo>
                  <a:pt x="1" y="1"/>
                </a:moveTo>
                <a:close/>
              </a:path>
            </a:pathLst>
          </a:custGeom>
          <a:noFill/>
          <a:ln w="19050" cap="flat" cmpd="sng">
            <a:solidFill>
              <a:schemeClr val="lt1"/>
            </a:solidFill>
            <a:prstDash val="solid"/>
            <a:miter lim="33357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2272;p42"/>
          <p:cNvSpPr/>
          <p:nvPr/>
        </p:nvSpPr>
        <p:spPr>
          <a:xfrm flipH="1">
            <a:off x="1257852" y="1619357"/>
            <a:ext cx="803945" cy="414873"/>
          </a:xfrm>
          <a:custGeom>
            <a:avLst/>
            <a:gdLst/>
            <a:ahLst/>
            <a:cxnLst/>
            <a:rect l="l" t="t" r="r" b="b"/>
            <a:pathLst>
              <a:path w="36394" h="18781" extrusionOk="0">
                <a:moveTo>
                  <a:pt x="22584" y="0"/>
                </a:moveTo>
                <a:cubicBezTo>
                  <a:pt x="20082" y="0"/>
                  <a:pt x="18047" y="1902"/>
                  <a:pt x="17847" y="4303"/>
                </a:cubicBezTo>
                <a:cubicBezTo>
                  <a:pt x="17447" y="4103"/>
                  <a:pt x="17013" y="3970"/>
                  <a:pt x="16546" y="3970"/>
                </a:cubicBezTo>
                <a:cubicBezTo>
                  <a:pt x="15779" y="3970"/>
                  <a:pt x="15078" y="4270"/>
                  <a:pt x="14578" y="4804"/>
                </a:cubicBezTo>
                <a:cubicBezTo>
                  <a:pt x="13777" y="3736"/>
                  <a:pt x="12543" y="3036"/>
                  <a:pt x="11109" y="3036"/>
                </a:cubicBezTo>
                <a:cubicBezTo>
                  <a:pt x="8740" y="3036"/>
                  <a:pt x="6806" y="4970"/>
                  <a:pt x="6806" y="7372"/>
                </a:cubicBezTo>
                <a:cubicBezTo>
                  <a:pt x="5004" y="7539"/>
                  <a:pt x="3537" y="8907"/>
                  <a:pt x="3270" y="10675"/>
                </a:cubicBezTo>
                <a:cubicBezTo>
                  <a:pt x="3036" y="10608"/>
                  <a:pt x="2836" y="10574"/>
                  <a:pt x="2603" y="10574"/>
                </a:cubicBezTo>
                <a:cubicBezTo>
                  <a:pt x="1168" y="10574"/>
                  <a:pt x="1" y="11742"/>
                  <a:pt x="1" y="13176"/>
                </a:cubicBezTo>
                <a:cubicBezTo>
                  <a:pt x="1" y="14611"/>
                  <a:pt x="1168" y="15778"/>
                  <a:pt x="2603" y="15778"/>
                </a:cubicBezTo>
                <a:cubicBezTo>
                  <a:pt x="3203" y="15778"/>
                  <a:pt x="3770" y="15545"/>
                  <a:pt x="4237" y="15178"/>
                </a:cubicBezTo>
                <a:cubicBezTo>
                  <a:pt x="4504" y="15445"/>
                  <a:pt x="4838" y="15611"/>
                  <a:pt x="5238" y="15645"/>
                </a:cubicBezTo>
                <a:cubicBezTo>
                  <a:pt x="5405" y="16612"/>
                  <a:pt x="6272" y="17346"/>
                  <a:pt x="7273" y="17346"/>
                </a:cubicBezTo>
                <a:cubicBezTo>
                  <a:pt x="7906" y="17346"/>
                  <a:pt x="8507" y="17046"/>
                  <a:pt x="8874" y="16612"/>
                </a:cubicBezTo>
                <a:cubicBezTo>
                  <a:pt x="9574" y="17646"/>
                  <a:pt x="10742" y="18313"/>
                  <a:pt x="12076" y="18313"/>
                </a:cubicBezTo>
                <a:cubicBezTo>
                  <a:pt x="13410" y="18313"/>
                  <a:pt x="14611" y="17646"/>
                  <a:pt x="15312" y="16612"/>
                </a:cubicBezTo>
                <a:cubicBezTo>
                  <a:pt x="16112" y="17913"/>
                  <a:pt x="17513" y="18780"/>
                  <a:pt x="19148" y="18780"/>
                </a:cubicBezTo>
                <a:cubicBezTo>
                  <a:pt x="20916" y="18780"/>
                  <a:pt x="22450" y="17746"/>
                  <a:pt x="23184" y="16279"/>
                </a:cubicBezTo>
                <a:cubicBezTo>
                  <a:pt x="23851" y="17279"/>
                  <a:pt x="24952" y="17913"/>
                  <a:pt x="26220" y="17913"/>
                </a:cubicBezTo>
                <a:cubicBezTo>
                  <a:pt x="27654" y="17913"/>
                  <a:pt x="28888" y="17112"/>
                  <a:pt x="29489" y="15912"/>
                </a:cubicBezTo>
                <a:cubicBezTo>
                  <a:pt x="29722" y="16012"/>
                  <a:pt x="29989" y="16078"/>
                  <a:pt x="30256" y="16078"/>
                </a:cubicBezTo>
                <a:cubicBezTo>
                  <a:pt x="30723" y="16078"/>
                  <a:pt x="31156" y="15912"/>
                  <a:pt x="31523" y="15678"/>
                </a:cubicBezTo>
                <a:cubicBezTo>
                  <a:pt x="31990" y="15912"/>
                  <a:pt x="32524" y="16078"/>
                  <a:pt x="33091" y="16078"/>
                </a:cubicBezTo>
                <a:cubicBezTo>
                  <a:pt x="34926" y="16078"/>
                  <a:pt x="36394" y="14577"/>
                  <a:pt x="36394" y="12776"/>
                </a:cubicBezTo>
                <a:cubicBezTo>
                  <a:pt x="36394" y="10941"/>
                  <a:pt x="34892" y="9474"/>
                  <a:pt x="33091" y="9474"/>
                </a:cubicBezTo>
                <a:cubicBezTo>
                  <a:pt x="32424" y="9474"/>
                  <a:pt x="31857" y="9674"/>
                  <a:pt x="31323" y="9974"/>
                </a:cubicBezTo>
                <a:cubicBezTo>
                  <a:pt x="31056" y="8139"/>
                  <a:pt x="29455" y="6738"/>
                  <a:pt x="27521" y="6738"/>
                </a:cubicBezTo>
                <a:cubicBezTo>
                  <a:pt x="27287" y="6738"/>
                  <a:pt x="27054" y="6738"/>
                  <a:pt x="26853" y="6805"/>
                </a:cubicBezTo>
                <a:cubicBezTo>
                  <a:pt x="27154" y="6171"/>
                  <a:pt x="27320" y="5471"/>
                  <a:pt x="27320" y="4737"/>
                </a:cubicBezTo>
                <a:cubicBezTo>
                  <a:pt x="27320" y="2102"/>
                  <a:pt x="25186" y="0"/>
                  <a:pt x="22584" y="0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2273;p42"/>
          <p:cNvSpPr/>
          <p:nvPr/>
        </p:nvSpPr>
        <p:spPr>
          <a:xfrm>
            <a:off x="1978193" y="3979566"/>
            <a:ext cx="1945338" cy="212970"/>
          </a:xfrm>
          <a:custGeom>
            <a:avLst/>
            <a:gdLst/>
            <a:ahLst/>
            <a:cxnLst/>
            <a:rect l="l" t="t" r="r" b="b"/>
            <a:pathLst>
              <a:path w="88064" h="9641" extrusionOk="0">
                <a:moveTo>
                  <a:pt x="18180" y="1"/>
                </a:moveTo>
                <a:cubicBezTo>
                  <a:pt x="15679" y="1"/>
                  <a:pt x="13510" y="1669"/>
                  <a:pt x="12777" y="3937"/>
                </a:cubicBezTo>
                <a:cubicBezTo>
                  <a:pt x="12143" y="3570"/>
                  <a:pt x="11409" y="3336"/>
                  <a:pt x="10608" y="3336"/>
                </a:cubicBezTo>
                <a:cubicBezTo>
                  <a:pt x="8407" y="3336"/>
                  <a:pt x="6572" y="5004"/>
                  <a:pt x="6339" y="7172"/>
                </a:cubicBezTo>
                <a:cubicBezTo>
                  <a:pt x="5772" y="6939"/>
                  <a:pt x="5138" y="6806"/>
                  <a:pt x="4504" y="6806"/>
                </a:cubicBezTo>
                <a:cubicBezTo>
                  <a:pt x="2503" y="6806"/>
                  <a:pt x="801" y="7940"/>
                  <a:pt x="1" y="9641"/>
                </a:cubicBezTo>
                <a:lnTo>
                  <a:pt x="88064" y="9641"/>
                </a:lnTo>
                <a:cubicBezTo>
                  <a:pt x="86930" y="7940"/>
                  <a:pt x="85028" y="6806"/>
                  <a:pt x="82827" y="6806"/>
                </a:cubicBezTo>
                <a:cubicBezTo>
                  <a:pt x="81359" y="6806"/>
                  <a:pt x="79958" y="7339"/>
                  <a:pt x="78890" y="8207"/>
                </a:cubicBezTo>
                <a:cubicBezTo>
                  <a:pt x="78390" y="6038"/>
                  <a:pt x="76422" y="4404"/>
                  <a:pt x="74087" y="4404"/>
                </a:cubicBezTo>
                <a:cubicBezTo>
                  <a:pt x="73653" y="4404"/>
                  <a:pt x="73253" y="4471"/>
                  <a:pt x="72819" y="4571"/>
                </a:cubicBezTo>
                <a:cubicBezTo>
                  <a:pt x="71652" y="2402"/>
                  <a:pt x="69350" y="935"/>
                  <a:pt x="66715" y="935"/>
                </a:cubicBezTo>
                <a:cubicBezTo>
                  <a:pt x="63379" y="935"/>
                  <a:pt x="60577" y="3336"/>
                  <a:pt x="59910" y="6505"/>
                </a:cubicBezTo>
                <a:cubicBezTo>
                  <a:pt x="58976" y="5605"/>
                  <a:pt x="57709" y="5038"/>
                  <a:pt x="56308" y="5038"/>
                </a:cubicBezTo>
                <a:cubicBezTo>
                  <a:pt x="54807" y="5038"/>
                  <a:pt x="53439" y="5671"/>
                  <a:pt x="52505" y="6739"/>
                </a:cubicBezTo>
                <a:cubicBezTo>
                  <a:pt x="51471" y="4971"/>
                  <a:pt x="49569" y="3770"/>
                  <a:pt x="47368" y="3770"/>
                </a:cubicBezTo>
                <a:cubicBezTo>
                  <a:pt x="45400" y="3770"/>
                  <a:pt x="43665" y="4737"/>
                  <a:pt x="42598" y="6238"/>
                </a:cubicBezTo>
                <a:cubicBezTo>
                  <a:pt x="41630" y="5471"/>
                  <a:pt x="40430" y="5038"/>
                  <a:pt x="39129" y="5038"/>
                </a:cubicBezTo>
                <a:cubicBezTo>
                  <a:pt x="38795" y="5038"/>
                  <a:pt x="38462" y="5071"/>
                  <a:pt x="38161" y="5104"/>
                </a:cubicBezTo>
                <a:cubicBezTo>
                  <a:pt x="37294" y="3136"/>
                  <a:pt x="35326" y="1769"/>
                  <a:pt x="33058" y="1769"/>
                </a:cubicBezTo>
                <a:cubicBezTo>
                  <a:pt x="30789" y="1769"/>
                  <a:pt x="28855" y="3103"/>
                  <a:pt x="27987" y="5004"/>
                </a:cubicBezTo>
                <a:cubicBezTo>
                  <a:pt x="27153" y="4237"/>
                  <a:pt x="26053" y="3770"/>
                  <a:pt x="24852" y="3770"/>
                </a:cubicBezTo>
                <a:cubicBezTo>
                  <a:pt x="24418" y="3770"/>
                  <a:pt x="24018" y="3837"/>
                  <a:pt x="23618" y="3937"/>
                </a:cubicBezTo>
                <a:cubicBezTo>
                  <a:pt x="22884" y="1669"/>
                  <a:pt x="20716" y="1"/>
                  <a:pt x="18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2274;p42"/>
          <p:cNvSpPr/>
          <p:nvPr/>
        </p:nvSpPr>
        <p:spPr>
          <a:xfrm>
            <a:off x="200079" y="3979566"/>
            <a:ext cx="1944609" cy="212970"/>
          </a:xfrm>
          <a:custGeom>
            <a:avLst/>
            <a:gdLst/>
            <a:ahLst/>
            <a:cxnLst/>
            <a:rect l="l" t="t" r="r" b="b"/>
            <a:pathLst>
              <a:path w="88031" h="9641" extrusionOk="0">
                <a:moveTo>
                  <a:pt x="18180" y="1"/>
                </a:moveTo>
                <a:cubicBezTo>
                  <a:pt x="15645" y="1"/>
                  <a:pt x="13510" y="1669"/>
                  <a:pt x="12743" y="3937"/>
                </a:cubicBezTo>
                <a:cubicBezTo>
                  <a:pt x="12109" y="3570"/>
                  <a:pt x="11376" y="3336"/>
                  <a:pt x="10575" y="3336"/>
                </a:cubicBezTo>
                <a:cubicBezTo>
                  <a:pt x="8373" y="3336"/>
                  <a:pt x="6572" y="5004"/>
                  <a:pt x="6339" y="7172"/>
                </a:cubicBezTo>
                <a:cubicBezTo>
                  <a:pt x="5738" y="6939"/>
                  <a:pt x="5138" y="6806"/>
                  <a:pt x="4471" y="6806"/>
                </a:cubicBezTo>
                <a:cubicBezTo>
                  <a:pt x="2503" y="6806"/>
                  <a:pt x="801" y="7940"/>
                  <a:pt x="1" y="9641"/>
                </a:cubicBezTo>
                <a:lnTo>
                  <a:pt x="88030" y="9641"/>
                </a:lnTo>
                <a:cubicBezTo>
                  <a:pt x="86930" y="7940"/>
                  <a:pt x="84995" y="6806"/>
                  <a:pt x="82827" y="6806"/>
                </a:cubicBezTo>
                <a:cubicBezTo>
                  <a:pt x="81326" y="6806"/>
                  <a:pt x="79958" y="7339"/>
                  <a:pt x="78857" y="8207"/>
                </a:cubicBezTo>
                <a:cubicBezTo>
                  <a:pt x="78357" y="6038"/>
                  <a:pt x="76422" y="4404"/>
                  <a:pt x="74087" y="4404"/>
                </a:cubicBezTo>
                <a:cubicBezTo>
                  <a:pt x="73653" y="4404"/>
                  <a:pt x="73220" y="4471"/>
                  <a:pt x="72819" y="4571"/>
                </a:cubicBezTo>
                <a:cubicBezTo>
                  <a:pt x="71619" y="2402"/>
                  <a:pt x="69350" y="935"/>
                  <a:pt x="66715" y="935"/>
                </a:cubicBezTo>
                <a:cubicBezTo>
                  <a:pt x="63346" y="935"/>
                  <a:pt x="60544" y="3336"/>
                  <a:pt x="59877" y="6505"/>
                </a:cubicBezTo>
                <a:cubicBezTo>
                  <a:pt x="58976" y="5605"/>
                  <a:pt x="57709" y="5038"/>
                  <a:pt x="56308" y="5038"/>
                </a:cubicBezTo>
                <a:cubicBezTo>
                  <a:pt x="54773" y="5038"/>
                  <a:pt x="53406" y="5671"/>
                  <a:pt x="52472" y="6739"/>
                </a:cubicBezTo>
                <a:cubicBezTo>
                  <a:pt x="51471" y="4971"/>
                  <a:pt x="49536" y="3770"/>
                  <a:pt x="47368" y="3770"/>
                </a:cubicBezTo>
                <a:cubicBezTo>
                  <a:pt x="45366" y="3770"/>
                  <a:pt x="43632" y="4737"/>
                  <a:pt x="42564" y="6238"/>
                </a:cubicBezTo>
                <a:cubicBezTo>
                  <a:pt x="41597" y="5471"/>
                  <a:pt x="40396" y="5038"/>
                  <a:pt x="39095" y="5038"/>
                </a:cubicBezTo>
                <a:cubicBezTo>
                  <a:pt x="38762" y="5038"/>
                  <a:pt x="38462" y="5071"/>
                  <a:pt x="38128" y="5104"/>
                </a:cubicBezTo>
                <a:cubicBezTo>
                  <a:pt x="37261" y="3136"/>
                  <a:pt x="35293" y="1769"/>
                  <a:pt x="33024" y="1769"/>
                </a:cubicBezTo>
                <a:cubicBezTo>
                  <a:pt x="30789" y="1769"/>
                  <a:pt x="28855" y="3103"/>
                  <a:pt x="27954" y="5004"/>
                </a:cubicBezTo>
                <a:cubicBezTo>
                  <a:pt x="27120" y="4237"/>
                  <a:pt x="26019" y="3770"/>
                  <a:pt x="24818" y="3770"/>
                </a:cubicBezTo>
                <a:cubicBezTo>
                  <a:pt x="24385" y="3770"/>
                  <a:pt x="23985" y="3837"/>
                  <a:pt x="23584" y="3937"/>
                </a:cubicBezTo>
                <a:cubicBezTo>
                  <a:pt x="22850" y="1669"/>
                  <a:pt x="20716" y="1"/>
                  <a:pt x="18180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2275;p42"/>
          <p:cNvSpPr/>
          <p:nvPr/>
        </p:nvSpPr>
        <p:spPr>
          <a:xfrm>
            <a:off x="857206" y="2627346"/>
            <a:ext cx="1335211" cy="884264"/>
          </a:xfrm>
          <a:custGeom>
            <a:avLst/>
            <a:gdLst/>
            <a:ahLst/>
            <a:cxnLst/>
            <a:rect l="l" t="t" r="r" b="b"/>
            <a:pathLst>
              <a:path w="60444" h="40030" extrusionOk="0">
                <a:moveTo>
                  <a:pt x="1" y="0"/>
                </a:moveTo>
                <a:lnTo>
                  <a:pt x="1" y="40029"/>
                </a:lnTo>
                <a:lnTo>
                  <a:pt x="60444" y="40029"/>
                </a:lnTo>
                <a:lnTo>
                  <a:pt x="604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65%</a:t>
            </a:r>
            <a:endParaRPr sz="15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Google Shape;2276;p42"/>
          <p:cNvSpPr/>
          <p:nvPr/>
        </p:nvSpPr>
        <p:spPr>
          <a:xfrm>
            <a:off x="857206" y="3544029"/>
            <a:ext cx="1021311" cy="884264"/>
          </a:xfrm>
          <a:custGeom>
            <a:avLst/>
            <a:gdLst/>
            <a:ahLst/>
            <a:cxnLst/>
            <a:rect l="l" t="t" r="r" b="b"/>
            <a:pathLst>
              <a:path w="46234" h="40030" extrusionOk="0">
                <a:moveTo>
                  <a:pt x="1" y="1"/>
                </a:moveTo>
                <a:lnTo>
                  <a:pt x="1" y="40030"/>
                </a:lnTo>
                <a:lnTo>
                  <a:pt x="46234" y="40030"/>
                </a:lnTo>
                <a:lnTo>
                  <a:pt x="46234" y="1"/>
                </a:lnTo>
                <a:close/>
              </a:path>
            </a:pathLst>
          </a:cu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r>
              <a:rPr lang="en" sz="15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%</a:t>
            </a:r>
            <a:endParaRPr sz="15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" name="Google Shape;2277;p42"/>
          <p:cNvSpPr/>
          <p:nvPr/>
        </p:nvSpPr>
        <p:spPr>
          <a:xfrm>
            <a:off x="2235943" y="2627346"/>
            <a:ext cx="1021287" cy="884263"/>
          </a:xfrm>
          <a:custGeom>
            <a:avLst/>
            <a:gdLst/>
            <a:ahLst/>
            <a:cxnLst/>
            <a:rect l="l" t="t" r="r" b="b"/>
            <a:pathLst>
              <a:path w="46233" h="40030" extrusionOk="0">
                <a:moveTo>
                  <a:pt x="0" y="0"/>
                </a:moveTo>
                <a:lnTo>
                  <a:pt x="0" y="40029"/>
                </a:lnTo>
                <a:lnTo>
                  <a:pt x="46233" y="40029"/>
                </a:lnTo>
                <a:lnTo>
                  <a:pt x="46233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 dirty="0" smtClean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36%</a:t>
            </a:r>
            <a:endParaRPr sz="1500" b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8" name="Google Shape;2278;p42"/>
          <p:cNvSpPr/>
          <p:nvPr/>
        </p:nvSpPr>
        <p:spPr>
          <a:xfrm>
            <a:off x="1930117" y="3549199"/>
            <a:ext cx="1335211" cy="883513"/>
          </a:xfrm>
          <a:custGeom>
            <a:avLst/>
            <a:gdLst/>
            <a:ahLst/>
            <a:cxnLst/>
            <a:rect l="l" t="t" r="r" b="b"/>
            <a:pathLst>
              <a:path w="60444" h="39996" extrusionOk="0">
                <a:moveTo>
                  <a:pt x="1" y="0"/>
                </a:moveTo>
                <a:lnTo>
                  <a:pt x="1" y="39996"/>
                </a:lnTo>
                <a:lnTo>
                  <a:pt x="60444" y="39996"/>
                </a:lnTo>
                <a:lnTo>
                  <a:pt x="60444" y="0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20%</a:t>
            </a:r>
            <a:endParaRPr sz="1500" b="1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" name="Google Shape;2279;p42"/>
          <p:cNvSpPr/>
          <p:nvPr/>
        </p:nvSpPr>
        <p:spPr>
          <a:xfrm>
            <a:off x="2210815" y="4320244"/>
            <a:ext cx="1669742" cy="182773"/>
          </a:xfrm>
          <a:custGeom>
            <a:avLst/>
            <a:gdLst/>
            <a:ahLst/>
            <a:cxnLst/>
            <a:rect l="l" t="t" r="r" b="b"/>
            <a:pathLst>
              <a:path w="75588" h="8274" extrusionOk="0">
                <a:moveTo>
                  <a:pt x="15612" y="1"/>
                </a:moveTo>
                <a:cubicBezTo>
                  <a:pt x="13444" y="1"/>
                  <a:pt x="11576" y="1402"/>
                  <a:pt x="10942" y="3370"/>
                </a:cubicBezTo>
                <a:cubicBezTo>
                  <a:pt x="10408" y="3036"/>
                  <a:pt x="9774" y="2869"/>
                  <a:pt x="9107" y="2869"/>
                </a:cubicBezTo>
                <a:cubicBezTo>
                  <a:pt x="7206" y="2869"/>
                  <a:pt x="5638" y="4304"/>
                  <a:pt x="5438" y="6139"/>
                </a:cubicBezTo>
                <a:cubicBezTo>
                  <a:pt x="4938" y="5938"/>
                  <a:pt x="4404" y="5838"/>
                  <a:pt x="3837" y="5838"/>
                </a:cubicBezTo>
                <a:cubicBezTo>
                  <a:pt x="2136" y="5838"/>
                  <a:pt x="668" y="6806"/>
                  <a:pt x="1" y="8240"/>
                </a:cubicBezTo>
                <a:lnTo>
                  <a:pt x="75566" y="8240"/>
                </a:lnTo>
                <a:cubicBezTo>
                  <a:pt x="74596" y="6791"/>
                  <a:pt x="72972" y="5838"/>
                  <a:pt x="71118" y="5838"/>
                </a:cubicBezTo>
                <a:cubicBezTo>
                  <a:pt x="69817" y="5838"/>
                  <a:pt x="68650" y="6272"/>
                  <a:pt x="67716" y="7039"/>
                </a:cubicBezTo>
                <a:cubicBezTo>
                  <a:pt x="67282" y="5171"/>
                  <a:pt x="65614" y="3770"/>
                  <a:pt x="63613" y="3770"/>
                </a:cubicBezTo>
                <a:cubicBezTo>
                  <a:pt x="63246" y="3770"/>
                  <a:pt x="62879" y="3803"/>
                  <a:pt x="62512" y="3904"/>
                </a:cubicBezTo>
                <a:cubicBezTo>
                  <a:pt x="61511" y="2069"/>
                  <a:pt x="59543" y="801"/>
                  <a:pt x="57275" y="801"/>
                </a:cubicBezTo>
                <a:cubicBezTo>
                  <a:pt x="54406" y="801"/>
                  <a:pt x="51971" y="2836"/>
                  <a:pt x="51437" y="5571"/>
                </a:cubicBezTo>
                <a:cubicBezTo>
                  <a:pt x="50637" y="4771"/>
                  <a:pt x="49536" y="4304"/>
                  <a:pt x="48335" y="4304"/>
                </a:cubicBezTo>
                <a:cubicBezTo>
                  <a:pt x="47034" y="4304"/>
                  <a:pt x="45867" y="4871"/>
                  <a:pt x="45066" y="5772"/>
                </a:cubicBezTo>
                <a:cubicBezTo>
                  <a:pt x="44199" y="4237"/>
                  <a:pt x="42531" y="3236"/>
                  <a:pt x="40663" y="3236"/>
                </a:cubicBezTo>
                <a:cubicBezTo>
                  <a:pt x="38962" y="3236"/>
                  <a:pt x="37461" y="4070"/>
                  <a:pt x="36560" y="5338"/>
                </a:cubicBezTo>
                <a:cubicBezTo>
                  <a:pt x="35726" y="4671"/>
                  <a:pt x="34692" y="4304"/>
                  <a:pt x="33558" y="4304"/>
                </a:cubicBezTo>
                <a:cubicBezTo>
                  <a:pt x="33291" y="4304"/>
                  <a:pt x="33024" y="4337"/>
                  <a:pt x="32757" y="4371"/>
                </a:cubicBezTo>
                <a:cubicBezTo>
                  <a:pt x="31990" y="2703"/>
                  <a:pt x="30322" y="1502"/>
                  <a:pt x="28354" y="1502"/>
                </a:cubicBezTo>
                <a:cubicBezTo>
                  <a:pt x="26420" y="1502"/>
                  <a:pt x="24785" y="2636"/>
                  <a:pt x="24018" y="4270"/>
                </a:cubicBezTo>
                <a:cubicBezTo>
                  <a:pt x="23317" y="3637"/>
                  <a:pt x="22350" y="3236"/>
                  <a:pt x="21316" y="3236"/>
                </a:cubicBezTo>
                <a:cubicBezTo>
                  <a:pt x="20949" y="3236"/>
                  <a:pt x="20582" y="3270"/>
                  <a:pt x="20248" y="3370"/>
                </a:cubicBezTo>
                <a:cubicBezTo>
                  <a:pt x="19615" y="1402"/>
                  <a:pt x="17780" y="1"/>
                  <a:pt x="15612" y="1"/>
                </a:cubicBezTo>
                <a:close/>
                <a:moveTo>
                  <a:pt x="75566" y="8240"/>
                </a:moveTo>
                <a:lnTo>
                  <a:pt x="75566" y="8240"/>
                </a:lnTo>
                <a:cubicBezTo>
                  <a:pt x="75573" y="8251"/>
                  <a:pt x="75581" y="8262"/>
                  <a:pt x="75588" y="8273"/>
                </a:cubicBezTo>
                <a:lnTo>
                  <a:pt x="75588" y="824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2280;p42"/>
          <p:cNvSpPr/>
          <p:nvPr/>
        </p:nvSpPr>
        <p:spPr>
          <a:xfrm>
            <a:off x="401379" y="4293937"/>
            <a:ext cx="1344798" cy="147407"/>
          </a:xfrm>
          <a:custGeom>
            <a:avLst/>
            <a:gdLst/>
            <a:ahLst/>
            <a:cxnLst/>
            <a:rect l="l" t="t" r="r" b="b"/>
            <a:pathLst>
              <a:path w="60878" h="6673" extrusionOk="0">
                <a:moveTo>
                  <a:pt x="48302" y="1"/>
                </a:moveTo>
                <a:cubicBezTo>
                  <a:pt x="46534" y="1"/>
                  <a:pt x="45066" y="1135"/>
                  <a:pt x="44532" y="2736"/>
                </a:cubicBezTo>
                <a:cubicBezTo>
                  <a:pt x="44266" y="2669"/>
                  <a:pt x="43999" y="2603"/>
                  <a:pt x="43699" y="2603"/>
                </a:cubicBezTo>
                <a:cubicBezTo>
                  <a:pt x="42865" y="2603"/>
                  <a:pt x="42097" y="2936"/>
                  <a:pt x="41530" y="3470"/>
                </a:cubicBezTo>
                <a:cubicBezTo>
                  <a:pt x="40897" y="2169"/>
                  <a:pt x="39562" y="1235"/>
                  <a:pt x="38028" y="1235"/>
                </a:cubicBezTo>
                <a:cubicBezTo>
                  <a:pt x="36427" y="1235"/>
                  <a:pt x="35092" y="2169"/>
                  <a:pt x="34492" y="3537"/>
                </a:cubicBezTo>
                <a:cubicBezTo>
                  <a:pt x="34258" y="3503"/>
                  <a:pt x="34058" y="3470"/>
                  <a:pt x="33825" y="3470"/>
                </a:cubicBezTo>
                <a:cubicBezTo>
                  <a:pt x="32924" y="3470"/>
                  <a:pt x="32090" y="3804"/>
                  <a:pt x="31423" y="4304"/>
                </a:cubicBezTo>
                <a:cubicBezTo>
                  <a:pt x="30689" y="3270"/>
                  <a:pt x="29488" y="2603"/>
                  <a:pt x="28121" y="2603"/>
                </a:cubicBezTo>
                <a:cubicBezTo>
                  <a:pt x="26586" y="2603"/>
                  <a:pt x="25285" y="3437"/>
                  <a:pt x="24585" y="4671"/>
                </a:cubicBezTo>
                <a:cubicBezTo>
                  <a:pt x="23918" y="3937"/>
                  <a:pt x="22984" y="3470"/>
                  <a:pt x="21950" y="3470"/>
                </a:cubicBezTo>
                <a:cubicBezTo>
                  <a:pt x="20982" y="3470"/>
                  <a:pt x="20082" y="3870"/>
                  <a:pt x="19448" y="4504"/>
                </a:cubicBezTo>
                <a:cubicBezTo>
                  <a:pt x="19014" y="2303"/>
                  <a:pt x="17046" y="668"/>
                  <a:pt x="14744" y="668"/>
                </a:cubicBezTo>
                <a:cubicBezTo>
                  <a:pt x="12910" y="668"/>
                  <a:pt x="11342" y="1669"/>
                  <a:pt x="10508" y="3170"/>
                </a:cubicBezTo>
                <a:cubicBezTo>
                  <a:pt x="10241" y="3103"/>
                  <a:pt x="9941" y="3070"/>
                  <a:pt x="9641" y="3070"/>
                </a:cubicBezTo>
                <a:cubicBezTo>
                  <a:pt x="8040" y="3070"/>
                  <a:pt x="6672" y="4171"/>
                  <a:pt x="6338" y="5705"/>
                </a:cubicBezTo>
                <a:cubicBezTo>
                  <a:pt x="5571" y="5071"/>
                  <a:pt x="4637" y="4704"/>
                  <a:pt x="3603" y="4704"/>
                </a:cubicBezTo>
                <a:cubicBezTo>
                  <a:pt x="2102" y="4704"/>
                  <a:pt x="768" y="5505"/>
                  <a:pt x="1" y="6672"/>
                </a:cubicBezTo>
                <a:lnTo>
                  <a:pt x="60877" y="6672"/>
                </a:lnTo>
                <a:cubicBezTo>
                  <a:pt x="60310" y="5505"/>
                  <a:pt x="59143" y="4704"/>
                  <a:pt x="57775" y="4704"/>
                </a:cubicBezTo>
                <a:cubicBezTo>
                  <a:pt x="57308" y="4704"/>
                  <a:pt x="56875" y="4804"/>
                  <a:pt x="56474" y="4971"/>
                </a:cubicBezTo>
                <a:cubicBezTo>
                  <a:pt x="56308" y="3470"/>
                  <a:pt x="55073" y="2336"/>
                  <a:pt x="53539" y="2336"/>
                </a:cubicBezTo>
                <a:cubicBezTo>
                  <a:pt x="52972" y="2336"/>
                  <a:pt x="52471" y="2469"/>
                  <a:pt x="52038" y="2736"/>
                </a:cubicBezTo>
                <a:cubicBezTo>
                  <a:pt x="51504" y="1135"/>
                  <a:pt x="50036" y="1"/>
                  <a:pt x="48302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1" name="Google Shape;2281;p42"/>
          <p:cNvGrpSpPr/>
          <p:nvPr/>
        </p:nvGrpSpPr>
        <p:grpSpPr>
          <a:xfrm>
            <a:off x="501371" y="1736591"/>
            <a:ext cx="3111833" cy="607091"/>
            <a:chOff x="3118610" y="1771900"/>
            <a:chExt cx="2904698" cy="566681"/>
          </a:xfrm>
        </p:grpSpPr>
        <p:sp>
          <p:nvSpPr>
            <p:cNvPr id="92" name="Google Shape;2282;p42"/>
            <p:cNvSpPr/>
            <p:nvPr/>
          </p:nvSpPr>
          <p:spPr>
            <a:xfrm>
              <a:off x="3118610" y="1844031"/>
              <a:ext cx="2904698" cy="494550"/>
            </a:xfrm>
            <a:custGeom>
              <a:avLst/>
              <a:gdLst/>
              <a:ahLst/>
              <a:cxnLst/>
              <a:rect l="l" t="t" r="r" b="b"/>
              <a:pathLst>
                <a:path w="140868" h="23984" extrusionOk="0">
                  <a:moveTo>
                    <a:pt x="70451" y="0"/>
                  </a:moveTo>
                  <a:lnTo>
                    <a:pt x="0" y="16946"/>
                  </a:lnTo>
                  <a:lnTo>
                    <a:pt x="1701" y="23984"/>
                  </a:lnTo>
                  <a:lnTo>
                    <a:pt x="70451" y="7472"/>
                  </a:lnTo>
                  <a:lnTo>
                    <a:pt x="139200" y="23984"/>
                  </a:lnTo>
                  <a:lnTo>
                    <a:pt x="140868" y="16946"/>
                  </a:lnTo>
                  <a:lnTo>
                    <a:pt x="7045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283;p42"/>
            <p:cNvSpPr/>
            <p:nvPr/>
          </p:nvSpPr>
          <p:spPr>
            <a:xfrm>
              <a:off x="3450825" y="1771900"/>
              <a:ext cx="287700" cy="3672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" name="Google Shape;2284;p42"/>
          <p:cNvGrpSpPr/>
          <p:nvPr/>
        </p:nvGrpSpPr>
        <p:grpSpPr>
          <a:xfrm>
            <a:off x="859722" y="2011884"/>
            <a:ext cx="2401025" cy="581975"/>
            <a:chOff x="3368875" y="1899625"/>
            <a:chExt cx="2401025" cy="581975"/>
          </a:xfrm>
        </p:grpSpPr>
        <p:sp>
          <p:nvSpPr>
            <p:cNvPr id="95" name="Google Shape;2285;p42"/>
            <p:cNvSpPr/>
            <p:nvPr/>
          </p:nvSpPr>
          <p:spPr>
            <a:xfrm>
              <a:off x="3368875" y="2193900"/>
              <a:ext cx="2393700" cy="2877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286;p42"/>
            <p:cNvSpPr/>
            <p:nvPr/>
          </p:nvSpPr>
          <p:spPr>
            <a:xfrm>
              <a:off x="3376200" y="1899625"/>
              <a:ext cx="2393700" cy="294300"/>
            </a:xfrm>
            <a:prstGeom prst="triangle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287;p42"/>
            <p:cNvSpPr txBox="1"/>
            <p:nvPr/>
          </p:nvSpPr>
          <p:spPr>
            <a:xfrm>
              <a:off x="4270800" y="1998900"/>
              <a:ext cx="604500" cy="414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500" b="1" dirty="0" smtClean="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69%</a:t>
              </a:r>
              <a:endParaRPr dirty="0"/>
            </a:p>
          </p:txBody>
        </p:sp>
      </p:grpSp>
      <p:sp>
        <p:nvSpPr>
          <p:cNvPr id="98" name="Google Shape;2258;p42"/>
          <p:cNvSpPr txBox="1">
            <a:spLocks/>
          </p:cNvSpPr>
          <p:nvPr/>
        </p:nvSpPr>
        <p:spPr>
          <a:xfrm>
            <a:off x="521443" y="1060695"/>
            <a:ext cx="34290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/>
              <a:t>CITY</a:t>
            </a:r>
            <a:endParaRPr lang="en-US" dirty="0"/>
          </a:p>
        </p:txBody>
      </p:sp>
      <p:sp>
        <p:nvSpPr>
          <p:cNvPr id="99" name="Google Shape;2258;p42"/>
          <p:cNvSpPr txBox="1">
            <a:spLocks/>
          </p:cNvSpPr>
          <p:nvPr/>
        </p:nvSpPr>
        <p:spPr>
          <a:xfrm>
            <a:off x="5661432" y="1024085"/>
            <a:ext cx="34290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 smtClean="0"/>
              <a:t>SOUTH</a:t>
            </a:r>
            <a:endParaRPr lang="en-US" dirty="0"/>
          </a:p>
        </p:txBody>
      </p:sp>
      <p:sp>
        <p:nvSpPr>
          <p:cNvPr id="100" name="Google Shape;724;p24"/>
          <p:cNvSpPr txBox="1"/>
          <p:nvPr/>
        </p:nvSpPr>
        <p:spPr>
          <a:xfrm>
            <a:off x="3777250" y="2283021"/>
            <a:ext cx="1803250" cy="175697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731500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1" dirty="0" smtClean="0">
                <a:solidFill>
                  <a:srgbClr val="FF0000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Air </a:t>
            </a:r>
            <a:r>
              <a:rPr lang="es-ES" sz="1500" b="1" dirty="0" err="1" smtClean="0">
                <a:solidFill>
                  <a:srgbClr val="FF0000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conditioner</a:t>
            </a:r>
            <a:endParaRPr lang="es-ES" sz="1500" b="1" dirty="0" smtClean="0">
              <a:solidFill>
                <a:srgbClr val="FF0000"/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Furnished</a:t>
            </a:r>
            <a:endParaRPr lang="es-ES" sz="15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1" dirty="0" err="1" smtClean="0">
                <a:solidFill>
                  <a:schemeClr val="accent4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Terrace</a:t>
            </a:r>
            <a:endParaRPr lang="es-ES" sz="1500" b="1" dirty="0" smtClean="0">
              <a:solidFill>
                <a:schemeClr val="accent4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1" dirty="0" smtClean="0">
                <a:solidFill>
                  <a:schemeClr val="bg2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Pool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b="1" dirty="0" err="1" smtClean="0">
                <a:solidFill>
                  <a:srgbClr val="00B050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Elevator</a:t>
            </a:r>
            <a:endParaRPr sz="1500" b="1" dirty="0">
              <a:solidFill>
                <a:schemeClr val="bg2"/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</p:txBody>
      </p:sp>
      <p:pic>
        <p:nvPicPr>
          <p:cNvPr id="116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971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20"/>
          <p:cNvSpPr txBox="1">
            <a:spLocks noGrp="1"/>
          </p:cNvSpPr>
          <p:nvPr>
            <p:ph type="title"/>
          </p:nvPr>
        </p:nvSpPr>
        <p:spPr>
          <a:xfrm>
            <a:off x="2857489" y="536650"/>
            <a:ext cx="3429000" cy="4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/>
              <a:t>5</a:t>
            </a:r>
            <a:r>
              <a:rPr lang="en" dirty="0" smtClean="0"/>
              <a:t>. Models and results</a:t>
            </a:r>
            <a:endParaRPr dirty="0"/>
          </a:p>
        </p:txBody>
      </p:sp>
      <p:pic>
        <p:nvPicPr>
          <p:cNvPr id="7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Google Shape;724;p24"/>
          <p:cNvSpPr txBox="1"/>
          <p:nvPr/>
        </p:nvSpPr>
        <p:spPr>
          <a:xfrm>
            <a:off x="5868820" y="1259273"/>
            <a:ext cx="3193404" cy="247266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731500" bIns="91425" anchor="ctr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TESTS:</a:t>
            </a:r>
          </a:p>
          <a:p>
            <a:pPr marL="2857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Multicollinearity</a:t>
            </a: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 test (VIF)</a:t>
            </a:r>
          </a:p>
          <a:p>
            <a:pPr marL="2857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Homokedasticity</a:t>
            </a: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 White test</a:t>
            </a:r>
          </a:p>
          <a:p>
            <a:pPr marL="2857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Nomality</a:t>
            </a: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 test (</a:t>
            </a: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residuals</a:t>
            </a: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)</a:t>
            </a:r>
          </a:p>
          <a:p>
            <a:pPr marL="285750" lvl="0" indent="-285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Endogeneity</a:t>
            </a: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 test</a:t>
            </a:r>
          </a:p>
          <a:p>
            <a:pPr marL="285750" lvl="2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Weakness</a:t>
            </a:r>
            <a:r>
              <a:rPr lang="es-ES" sz="1500" dirty="0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 of </a:t>
            </a:r>
            <a:r>
              <a:rPr lang="es-ES" sz="1500" dirty="0" err="1" smtClean="0">
                <a:solidFill>
                  <a:schemeClr val="tx1"/>
                </a:solidFill>
                <a:latin typeface="Roboto" panose="020B0604020202020204" charset="0"/>
                <a:ea typeface="Roboto" panose="020B0604020202020204" charset="0"/>
                <a:cs typeface="Roboto"/>
                <a:sym typeface="Roboto"/>
              </a:rPr>
              <a:t>instruments</a:t>
            </a:r>
            <a:endParaRPr sz="1500" dirty="0">
              <a:solidFill>
                <a:schemeClr val="tx1"/>
              </a:solidFill>
              <a:latin typeface="Roboto" panose="020B0604020202020204" charset="0"/>
              <a:ea typeface="Roboto" panose="020B0604020202020204" charset="0"/>
              <a:cs typeface="Roboto"/>
              <a:sym typeface="Roboto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66520" y="919269"/>
            <a:ext cx="8895704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dirty="0" smtClean="0"/>
              <a:t>SOUTH VS CITY MODEL</a:t>
            </a:r>
          </a:p>
          <a:p>
            <a:pPr marL="342900" indent="-342900">
              <a:buAutoNum type="arabicPeriod"/>
            </a:pPr>
            <a:endParaRPr lang="es-ES" dirty="0"/>
          </a:p>
          <a:p>
            <a:pPr marL="342900" indent="-342900">
              <a:buAutoNum type="arabicPeriod"/>
            </a:pPr>
            <a:endParaRPr lang="es-ES" dirty="0" smtClean="0"/>
          </a:p>
          <a:p>
            <a:pPr marL="342900" indent="-342900">
              <a:buAutoNum type="arabicPeriod"/>
            </a:pPr>
            <a:endParaRPr lang="es-ES" dirty="0"/>
          </a:p>
          <a:p>
            <a:pPr marL="342900" indent="-342900">
              <a:buAutoNum type="arabicPeriod"/>
            </a:pPr>
            <a:endParaRPr lang="es-ES" dirty="0" smtClean="0"/>
          </a:p>
          <a:p>
            <a:pPr marL="342900" indent="-342900">
              <a:buAutoNum type="arabicPeriod"/>
            </a:pPr>
            <a:r>
              <a:rPr lang="es-ES" dirty="0" smtClean="0"/>
              <a:t>UNIVERSITY VS NON-UNIVERSITY AREA MODEL</a:t>
            </a:r>
          </a:p>
          <a:p>
            <a:pPr marL="342900" indent="-342900">
              <a:buAutoNum type="arabicPeriod"/>
            </a:pPr>
            <a:endParaRPr lang="es-ES" dirty="0"/>
          </a:p>
          <a:p>
            <a:pPr marL="342900" indent="-342900">
              <a:buAutoNum type="arabicPeriod"/>
            </a:pPr>
            <a:endParaRPr lang="es-ES" dirty="0" smtClean="0"/>
          </a:p>
          <a:p>
            <a:pPr marL="342900" indent="-342900">
              <a:buAutoNum type="arabicPeriod"/>
            </a:pPr>
            <a:endParaRPr lang="es-ES" dirty="0"/>
          </a:p>
          <a:p>
            <a:pPr marL="342900" indent="-342900">
              <a:buAutoNum type="arabicPeriod"/>
            </a:pPr>
            <a:endParaRPr lang="es-ES" dirty="0" smtClean="0"/>
          </a:p>
          <a:p>
            <a:pPr marL="342900" indent="-342900">
              <a:buAutoNum type="arabicPeriod"/>
            </a:pPr>
            <a:endParaRPr lang="es-ES" dirty="0"/>
          </a:p>
          <a:p>
            <a:pPr marL="342900" indent="-342900">
              <a:buAutoNum type="arabicPeriod"/>
            </a:pPr>
            <a:endParaRPr lang="es-ES" dirty="0" smtClean="0"/>
          </a:p>
          <a:p>
            <a:pPr marL="342900" indent="-342900">
              <a:buAutoNum type="arabicPeriod"/>
            </a:pPr>
            <a:endParaRPr lang="es-ES" dirty="0"/>
          </a:p>
          <a:p>
            <a:pPr marL="342900" indent="-342900">
              <a:buAutoNum type="arabicPeriod"/>
            </a:pPr>
            <a:endParaRPr lang="es-ES" dirty="0" smtClean="0"/>
          </a:p>
          <a:p>
            <a:r>
              <a:rPr lang="es-ES" dirty="0" err="1" smtClean="0"/>
              <a:t>Estimations</a:t>
            </a:r>
            <a:r>
              <a:rPr lang="es-ES" dirty="0" smtClean="0"/>
              <a:t> </a:t>
            </a:r>
            <a:r>
              <a:rPr lang="es-ES" dirty="0" err="1" smtClean="0"/>
              <a:t>have</a:t>
            </a:r>
            <a:r>
              <a:rPr lang="es-ES" dirty="0" smtClean="0"/>
              <a:t> </a:t>
            </a:r>
            <a:r>
              <a:rPr lang="es-ES" dirty="0" err="1" smtClean="0"/>
              <a:t>been</a:t>
            </a:r>
            <a:r>
              <a:rPr lang="es-ES" dirty="0" smtClean="0"/>
              <a:t> done </a:t>
            </a:r>
            <a:r>
              <a:rPr lang="es-ES" dirty="0" err="1" smtClean="0"/>
              <a:t>using</a:t>
            </a:r>
            <a:r>
              <a:rPr lang="es-ES" dirty="0" smtClean="0"/>
              <a:t> OLS, 2SLS and GMM in </a:t>
            </a:r>
            <a:r>
              <a:rPr lang="es-ES" dirty="0" err="1" smtClean="0"/>
              <a:t>order</a:t>
            </a:r>
            <a:r>
              <a:rPr lang="es-ES" dirty="0" smtClean="0"/>
              <a:t> to try and </a:t>
            </a:r>
            <a:r>
              <a:rPr lang="es-ES" dirty="0" err="1" smtClean="0"/>
              <a:t>correct</a:t>
            </a:r>
            <a:r>
              <a:rPr lang="es-ES" dirty="0" smtClean="0"/>
              <a:t> </a:t>
            </a:r>
            <a:r>
              <a:rPr lang="es-ES" dirty="0" err="1" smtClean="0"/>
              <a:t>from</a:t>
            </a:r>
            <a:r>
              <a:rPr lang="es-ES" dirty="0" smtClean="0"/>
              <a:t> </a:t>
            </a:r>
            <a:r>
              <a:rPr lang="es-ES" dirty="0" err="1" smtClean="0"/>
              <a:t>common</a:t>
            </a:r>
            <a:r>
              <a:rPr lang="es-ES" dirty="0" smtClean="0"/>
              <a:t> </a:t>
            </a:r>
            <a:r>
              <a:rPr lang="es-ES" dirty="0" err="1" smtClean="0"/>
              <a:t>endogeneity</a:t>
            </a:r>
            <a:r>
              <a:rPr lang="es-ES" dirty="0" smtClean="0"/>
              <a:t> </a:t>
            </a:r>
            <a:r>
              <a:rPr lang="es-ES" dirty="0" err="1" smtClean="0"/>
              <a:t>problems</a:t>
            </a:r>
            <a:r>
              <a:rPr lang="es-ES" dirty="0" smtClean="0"/>
              <a:t> in </a:t>
            </a:r>
            <a:r>
              <a:rPr lang="es-ES" dirty="0" err="1" smtClean="0"/>
              <a:t>spatial</a:t>
            </a:r>
            <a:r>
              <a:rPr lang="es-ES" dirty="0" smtClean="0"/>
              <a:t> </a:t>
            </a:r>
            <a:r>
              <a:rPr lang="es-ES" dirty="0" err="1" smtClean="0"/>
              <a:t>models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, </a:t>
            </a:r>
            <a:r>
              <a:rPr lang="es-ES" dirty="0" err="1" smtClean="0"/>
              <a:t>the</a:t>
            </a:r>
            <a:r>
              <a:rPr lang="es-ES" dirty="0" smtClean="0"/>
              <a:t> variable </a:t>
            </a:r>
            <a:r>
              <a:rPr lang="es-ES" dirty="0" err="1" smtClean="0"/>
              <a:t>Rooms</a:t>
            </a:r>
            <a:r>
              <a:rPr lang="es-ES" dirty="0" smtClean="0"/>
              <a:t> has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used</a:t>
            </a:r>
            <a:r>
              <a:rPr lang="es-ES" dirty="0" smtClean="0"/>
              <a:t> as </a:t>
            </a:r>
            <a:r>
              <a:rPr lang="es-ES" dirty="0" err="1" smtClean="0"/>
              <a:t>instrument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Lsqm</a:t>
            </a:r>
            <a:r>
              <a:rPr lang="es-ES" dirty="0" smtClean="0"/>
              <a:t> (</a:t>
            </a:r>
            <a:r>
              <a:rPr lang="es-ES" dirty="0" err="1" smtClean="0"/>
              <a:t>square</a:t>
            </a:r>
            <a:r>
              <a:rPr lang="es-ES" dirty="0" smtClean="0"/>
              <a:t> </a:t>
            </a:r>
            <a:r>
              <a:rPr lang="es-ES" dirty="0" err="1" smtClean="0"/>
              <a:t>meters</a:t>
            </a:r>
            <a:r>
              <a:rPr lang="es-ES" dirty="0" smtClean="0"/>
              <a:t>) and </a:t>
            </a:r>
            <a:r>
              <a:rPr lang="es-ES" dirty="0" err="1" smtClean="0"/>
              <a:t>the</a:t>
            </a:r>
            <a:r>
              <a:rPr lang="es-ES" dirty="0" smtClean="0"/>
              <a:t> variable </a:t>
            </a:r>
            <a:r>
              <a:rPr lang="es-ES" dirty="0" err="1" smtClean="0"/>
              <a:t>Location</a:t>
            </a:r>
            <a:r>
              <a:rPr lang="es-ES" dirty="0" smtClean="0"/>
              <a:t> (Interior </a:t>
            </a:r>
            <a:r>
              <a:rPr lang="es-ES" dirty="0" err="1" smtClean="0"/>
              <a:t>or</a:t>
            </a:r>
            <a:r>
              <a:rPr lang="es-ES" dirty="0" smtClean="0"/>
              <a:t> Exterior) has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used</a:t>
            </a:r>
            <a:r>
              <a:rPr lang="es-ES" dirty="0" smtClean="0"/>
              <a:t> as </a:t>
            </a:r>
            <a:r>
              <a:rPr lang="es-ES" dirty="0" err="1" smtClean="0"/>
              <a:t>instrument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Luxury</a:t>
            </a:r>
            <a:endParaRPr lang="es-ES" dirty="0"/>
          </a:p>
          <a:p>
            <a:endParaRPr lang="es-E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75" y="1285933"/>
            <a:ext cx="539750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75" y="2285488"/>
            <a:ext cx="539750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83" y="2983008"/>
            <a:ext cx="5397500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705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7" name="Google Shape;2177;p40"/>
          <p:cNvSpPr/>
          <p:nvPr/>
        </p:nvSpPr>
        <p:spPr>
          <a:xfrm flipH="1">
            <a:off x="1203914" y="3028295"/>
            <a:ext cx="1988208" cy="1948384"/>
          </a:xfrm>
          <a:custGeom>
            <a:avLst/>
            <a:gdLst/>
            <a:ahLst/>
            <a:cxnLst/>
            <a:rect l="l" t="t" r="r" b="b"/>
            <a:pathLst>
              <a:path w="50938" h="33325" extrusionOk="0">
                <a:moveTo>
                  <a:pt x="5905" y="0"/>
                </a:moveTo>
                <a:cubicBezTo>
                  <a:pt x="2636" y="0"/>
                  <a:pt x="1" y="2635"/>
                  <a:pt x="1" y="5905"/>
                </a:cubicBezTo>
                <a:lnTo>
                  <a:pt x="1" y="27420"/>
                </a:lnTo>
                <a:cubicBezTo>
                  <a:pt x="1" y="30689"/>
                  <a:pt x="2636" y="33324"/>
                  <a:pt x="5905" y="33324"/>
                </a:cubicBezTo>
                <a:lnTo>
                  <a:pt x="45066" y="33324"/>
                </a:lnTo>
                <a:cubicBezTo>
                  <a:pt x="48302" y="33324"/>
                  <a:pt x="50937" y="30689"/>
                  <a:pt x="50937" y="27420"/>
                </a:cubicBezTo>
                <a:lnTo>
                  <a:pt x="50937" y="5905"/>
                </a:lnTo>
                <a:cubicBezTo>
                  <a:pt x="50937" y="2635"/>
                  <a:pt x="48302" y="0"/>
                  <a:pt x="45066" y="0"/>
                </a:cubicBezTo>
                <a:close/>
              </a:path>
            </a:pathLst>
          </a:cu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178" name="Google Shape;2178;p40"/>
          <p:cNvGrpSpPr/>
          <p:nvPr/>
        </p:nvGrpSpPr>
        <p:grpSpPr>
          <a:xfrm>
            <a:off x="1851670" y="2032846"/>
            <a:ext cx="520811" cy="794789"/>
            <a:chOff x="7921560" y="4387784"/>
            <a:chExt cx="520811" cy="794789"/>
          </a:xfrm>
        </p:grpSpPr>
        <p:sp>
          <p:nvSpPr>
            <p:cNvPr id="2179" name="Google Shape;2179;p40"/>
            <p:cNvSpPr/>
            <p:nvPr/>
          </p:nvSpPr>
          <p:spPr>
            <a:xfrm>
              <a:off x="7921560" y="4387784"/>
              <a:ext cx="520811" cy="237305"/>
            </a:xfrm>
            <a:custGeom>
              <a:avLst/>
              <a:gdLst/>
              <a:ahLst/>
              <a:cxnLst/>
              <a:rect l="l" t="t" r="r" b="b"/>
              <a:pathLst>
                <a:path w="47368" h="21583" extrusionOk="0">
                  <a:moveTo>
                    <a:pt x="23684" y="1"/>
                  </a:moveTo>
                  <a:lnTo>
                    <a:pt x="0" y="21583"/>
                  </a:lnTo>
                  <a:lnTo>
                    <a:pt x="47368" y="21583"/>
                  </a:lnTo>
                  <a:lnTo>
                    <a:pt x="23684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0" name="Google Shape;2180;p40"/>
            <p:cNvSpPr/>
            <p:nvPr/>
          </p:nvSpPr>
          <p:spPr>
            <a:xfrm>
              <a:off x="8309964" y="4387784"/>
              <a:ext cx="75569" cy="185596"/>
            </a:xfrm>
            <a:custGeom>
              <a:avLst/>
              <a:gdLst/>
              <a:ahLst/>
              <a:cxnLst/>
              <a:rect l="l" t="t" r="r" b="b"/>
              <a:pathLst>
                <a:path w="6873" h="16880" extrusionOk="0">
                  <a:moveTo>
                    <a:pt x="1" y="1"/>
                  </a:moveTo>
                  <a:lnTo>
                    <a:pt x="1" y="16880"/>
                  </a:lnTo>
                  <a:lnTo>
                    <a:pt x="6872" y="16880"/>
                  </a:lnTo>
                  <a:lnTo>
                    <a:pt x="687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1" name="Google Shape;2181;p40"/>
            <p:cNvSpPr/>
            <p:nvPr/>
          </p:nvSpPr>
          <p:spPr>
            <a:xfrm>
              <a:off x="7921560" y="4668733"/>
              <a:ext cx="520811" cy="513840"/>
            </a:xfrm>
            <a:custGeom>
              <a:avLst/>
              <a:gdLst/>
              <a:ahLst/>
              <a:cxnLst/>
              <a:rect l="l" t="t" r="r" b="b"/>
              <a:pathLst>
                <a:path w="47368" h="46734" extrusionOk="0">
                  <a:moveTo>
                    <a:pt x="20849" y="5805"/>
                  </a:moveTo>
                  <a:lnTo>
                    <a:pt x="20849" y="20649"/>
                  </a:lnTo>
                  <a:lnTo>
                    <a:pt x="8607" y="20649"/>
                  </a:lnTo>
                  <a:lnTo>
                    <a:pt x="8607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519" y="20649"/>
                  </a:lnTo>
                  <a:lnTo>
                    <a:pt x="26519" y="5805"/>
                  </a:lnTo>
                  <a:close/>
                  <a:moveTo>
                    <a:pt x="20849" y="26119"/>
                  </a:moveTo>
                  <a:lnTo>
                    <a:pt x="20849" y="40963"/>
                  </a:lnTo>
                  <a:lnTo>
                    <a:pt x="8607" y="40963"/>
                  </a:lnTo>
                  <a:lnTo>
                    <a:pt x="8607" y="26119"/>
                  </a:lnTo>
                  <a:close/>
                  <a:moveTo>
                    <a:pt x="38728" y="26119"/>
                  </a:moveTo>
                  <a:lnTo>
                    <a:pt x="38728" y="40963"/>
                  </a:lnTo>
                  <a:lnTo>
                    <a:pt x="26519" y="40963"/>
                  </a:lnTo>
                  <a:lnTo>
                    <a:pt x="26519" y="26119"/>
                  </a:lnTo>
                  <a:close/>
                  <a:moveTo>
                    <a:pt x="0" y="1"/>
                  </a:moveTo>
                  <a:lnTo>
                    <a:pt x="0" y="46734"/>
                  </a:lnTo>
                  <a:lnTo>
                    <a:pt x="47368" y="46734"/>
                  </a:lnTo>
                  <a:lnTo>
                    <a:pt x="47368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2" name="Google Shape;2182;p40"/>
          <p:cNvGrpSpPr/>
          <p:nvPr/>
        </p:nvGrpSpPr>
        <p:grpSpPr>
          <a:xfrm>
            <a:off x="4421001" y="1798163"/>
            <a:ext cx="520437" cy="1028063"/>
            <a:chOff x="8907069" y="3951330"/>
            <a:chExt cx="520437" cy="1028063"/>
          </a:xfrm>
        </p:grpSpPr>
        <p:sp>
          <p:nvSpPr>
            <p:cNvPr id="2183" name="Google Shape;2183;p40"/>
            <p:cNvSpPr/>
            <p:nvPr/>
          </p:nvSpPr>
          <p:spPr>
            <a:xfrm>
              <a:off x="8935308" y="4650959"/>
              <a:ext cx="7" cy="7"/>
            </a:xfrm>
            <a:custGeom>
              <a:avLst/>
              <a:gdLst/>
              <a:ahLst/>
              <a:cxnLst/>
              <a:rect l="l" t="t" r="r" b="b"/>
              <a:pathLst>
                <a:path w="1" h="1" fill="none" extrusionOk="0">
                  <a:moveTo>
                    <a:pt x="1" y="1"/>
                  </a:moveTo>
                  <a:close/>
                </a:path>
              </a:pathLst>
            </a:custGeom>
            <a:solidFill>
              <a:schemeClr val="accent3"/>
            </a:solidFill>
            <a:ln w="19050" cap="flat" cmpd="sng">
              <a:solidFill>
                <a:schemeClr val="lt1"/>
              </a:solidFill>
              <a:prstDash val="solid"/>
              <a:miter lim="33357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4" name="Google Shape;2184;p40"/>
            <p:cNvSpPr/>
            <p:nvPr/>
          </p:nvSpPr>
          <p:spPr>
            <a:xfrm>
              <a:off x="8907069" y="3951330"/>
              <a:ext cx="520437" cy="514214"/>
            </a:xfrm>
            <a:custGeom>
              <a:avLst/>
              <a:gdLst/>
              <a:ahLst/>
              <a:cxnLst/>
              <a:rect l="l" t="t" r="r" b="b"/>
              <a:pathLst>
                <a:path w="47334" h="46768" extrusionOk="0">
                  <a:moveTo>
                    <a:pt x="20815" y="5805"/>
                  </a:moveTo>
                  <a:lnTo>
                    <a:pt x="20815" y="20649"/>
                  </a:lnTo>
                  <a:lnTo>
                    <a:pt x="8606" y="20649"/>
                  </a:lnTo>
                  <a:lnTo>
                    <a:pt x="8606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486" y="20649"/>
                  </a:lnTo>
                  <a:lnTo>
                    <a:pt x="26486" y="5805"/>
                  </a:lnTo>
                  <a:close/>
                  <a:moveTo>
                    <a:pt x="20815" y="26120"/>
                  </a:moveTo>
                  <a:lnTo>
                    <a:pt x="20815" y="40963"/>
                  </a:lnTo>
                  <a:lnTo>
                    <a:pt x="8606" y="40963"/>
                  </a:lnTo>
                  <a:lnTo>
                    <a:pt x="8606" y="26120"/>
                  </a:lnTo>
                  <a:close/>
                  <a:moveTo>
                    <a:pt x="38728" y="26120"/>
                  </a:moveTo>
                  <a:lnTo>
                    <a:pt x="38728" y="40963"/>
                  </a:lnTo>
                  <a:lnTo>
                    <a:pt x="26486" y="40963"/>
                  </a:lnTo>
                  <a:lnTo>
                    <a:pt x="26486" y="26120"/>
                  </a:lnTo>
                  <a:close/>
                  <a:moveTo>
                    <a:pt x="0" y="1"/>
                  </a:moveTo>
                  <a:lnTo>
                    <a:pt x="0" y="46768"/>
                  </a:lnTo>
                  <a:lnTo>
                    <a:pt x="47334" y="46768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5" name="Google Shape;2185;p40"/>
            <p:cNvSpPr/>
            <p:nvPr/>
          </p:nvSpPr>
          <p:spPr>
            <a:xfrm>
              <a:off x="8907069" y="3960393"/>
              <a:ext cx="520437" cy="514214"/>
            </a:xfrm>
            <a:custGeom>
              <a:avLst/>
              <a:gdLst/>
              <a:ahLst/>
              <a:cxnLst/>
              <a:rect l="l" t="t" r="r" b="b"/>
              <a:pathLst>
                <a:path w="47334" h="46768" extrusionOk="0">
                  <a:moveTo>
                    <a:pt x="20815" y="5805"/>
                  </a:moveTo>
                  <a:lnTo>
                    <a:pt x="20815" y="20649"/>
                  </a:lnTo>
                  <a:lnTo>
                    <a:pt x="8606" y="20649"/>
                  </a:lnTo>
                  <a:lnTo>
                    <a:pt x="8606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486" y="20649"/>
                  </a:lnTo>
                  <a:lnTo>
                    <a:pt x="26486" y="5805"/>
                  </a:lnTo>
                  <a:close/>
                  <a:moveTo>
                    <a:pt x="20815" y="26120"/>
                  </a:moveTo>
                  <a:lnTo>
                    <a:pt x="20815" y="40963"/>
                  </a:lnTo>
                  <a:lnTo>
                    <a:pt x="8606" y="40963"/>
                  </a:lnTo>
                  <a:lnTo>
                    <a:pt x="8606" y="26120"/>
                  </a:lnTo>
                  <a:close/>
                  <a:moveTo>
                    <a:pt x="38728" y="26120"/>
                  </a:moveTo>
                  <a:lnTo>
                    <a:pt x="38728" y="40963"/>
                  </a:lnTo>
                  <a:lnTo>
                    <a:pt x="26486" y="40963"/>
                  </a:lnTo>
                  <a:lnTo>
                    <a:pt x="26486" y="26120"/>
                  </a:lnTo>
                  <a:close/>
                  <a:moveTo>
                    <a:pt x="0" y="1"/>
                  </a:moveTo>
                  <a:lnTo>
                    <a:pt x="0" y="46768"/>
                  </a:lnTo>
                  <a:lnTo>
                    <a:pt x="47334" y="46768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6" name="Google Shape;2186;p40"/>
            <p:cNvSpPr/>
            <p:nvPr/>
          </p:nvSpPr>
          <p:spPr>
            <a:xfrm>
              <a:off x="8907069" y="4465542"/>
              <a:ext cx="520437" cy="513851"/>
            </a:xfrm>
            <a:custGeom>
              <a:avLst/>
              <a:gdLst/>
              <a:ahLst/>
              <a:cxnLst/>
              <a:rect l="l" t="t" r="r" b="b"/>
              <a:pathLst>
                <a:path w="47334" h="46735" extrusionOk="0">
                  <a:moveTo>
                    <a:pt x="20815" y="5805"/>
                  </a:moveTo>
                  <a:lnTo>
                    <a:pt x="20815" y="20649"/>
                  </a:lnTo>
                  <a:lnTo>
                    <a:pt x="8606" y="20649"/>
                  </a:lnTo>
                  <a:lnTo>
                    <a:pt x="8606" y="5805"/>
                  </a:lnTo>
                  <a:close/>
                  <a:moveTo>
                    <a:pt x="38728" y="5805"/>
                  </a:moveTo>
                  <a:lnTo>
                    <a:pt x="38728" y="20649"/>
                  </a:lnTo>
                  <a:lnTo>
                    <a:pt x="26486" y="20649"/>
                  </a:lnTo>
                  <a:lnTo>
                    <a:pt x="26486" y="5805"/>
                  </a:lnTo>
                  <a:close/>
                  <a:moveTo>
                    <a:pt x="0" y="1"/>
                  </a:moveTo>
                  <a:lnTo>
                    <a:pt x="0" y="46734"/>
                  </a:lnTo>
                  <a:lnTo>
                    <a:pt x="16012" y="46734"/>
                  </a:lnTo>
                  <a:lnTo>
                    <a:pt x="16012" y="35793"/>
                  </a:lnTo>
                  <a:cubicBezTo>
                    <a:pt x="16012" y="31590"/>
                    <a:pt x="19447" y="28187"/>
                    <a:pt x="23650" y="28187"/>
                  </a:cubicBezTo>
                  <a:cubicBezTo>
                    <a:pt x="25785" y="28187"/>
                    <a:pt x="27687" y="29021"/>
                    <a:pt x="29054" y="30422"/>
                  </a:cubicBezTo>
                  <a:cubicBezTo>
                    <a:pt x="30455" y="31790"/>
                    <a:pt x="31289" y="33691"/>
                    <a:pt x="31289" y="35826"/>
                  </a:cubicBezTo>
                  <a:lnTo>
                    <a:pt x="31289" y="46734"/>
                  </a:lnTo>
                  <a:lnTo>
                    <a:pt x="47334" y="46734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187" name="Google Shape;2187;p40"/>
          <p:cNvGrpSpPr/>
          <p:nvPr/>
        </p:nvGrpSpPr>
        <p:grpSpPr>
          <a:xfrm>
            <a:off x="7000798" y="1314385"/>
            <a:ext cx="520448" cy="1513242"/>
            <a:chOff x="9892204" y="3206848"/>
            <a:chExt cx="520448" cy="1513242"/>
          </a:xfrm>
        </p:grpSpPr>
        <p:sp>
          <p:nvSpPr>
            <p:cNvPr id="2188" name="Google Shape;2188;p40"/>
            <p:cNvSpPr/>
            <p:nvPr/>
          </p:nvSpPr>
          <p:spPr>
            <a:xfrm>
              <a:off x="9892204" y="3289523"/>
              <a:ext cx="520448" cy="94271"/>
            </a:xfrm>
            <a:custGeom>
              <a:avLst/>
              <a:gdLst/>
              <a:ahLst/>
              <a:cxnLst/>
              <a:rect l="l" t="t" r="r" b="b"/>
              <a:pathLst>
                <a:path w="47335" h="8574" extrusionOk="0">
                  <a:moveTo>
                    <a:pt x="23684" y="1"/>
                  </a:moveTo>
                  <a:lnTo>
                    <a:pt x="0" y="8574"/>
                  </a:lnTo>
                  <a:lnTo>
                    <a:pt x="47334" y="8574"/>
                  </a:lnTo>
                  <a:lnTo>
                    <a:pt x="2368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9" name="Google Shape;2189;p40"/>
            <p:cNvSpPr/>
            <p:nvPr/>
          </p:nvSpPr>
          <p:spPr>
            <a:xfrm>
              <a:off x="9892204" y="4623257"/>
              <a:ext cx="520448" cy="96833"/>
            </a:xfrm>
            <a:custGeom>
              <a:avLst/>
              <a:gdLst/>
              <a:ahLst/>
              <a:cxnLst/>
              <a:rect l="l" t="t" r="r" b="b"/>
              <a:pathLst>
                <a:path w="47335" h="8807" extrusionOk="0">
                  <a:moveTo>
                    <a:pt x="0" y="0"/>
                  </a:moveTo>
                  <a:lnTo>
                    <a:pt x="0" y="4370"/>
                  </a:lnTo>
                  <a:lnTo>
                    <a:pt x="0" y="8807"/>
                  </a:lnTo>
                  <a:lnTo>
                    <a:pt x="47334" y="8807"/>
                  </a:lnTo>
                  <a:lnTo>
                    <a:pt x="47334" y="4370"/>
                  </a:lnTo>
                  <a:lnTo>
                    <a:pt x="4733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0" name="Google Shape;2190;p40"/>
            <p:cNvSpPr/>
            <p:nvPr/>
          </p:nvSpPr>
          <p:spPr>
            <a:xfrm>
              <a:off x="9892204" y="3430884"/>
              <a:ext cx="520448" cy="1146152"/>
            </a:xfrm>
            <a:custGeom>
              <a:avLst/>
              <a:gdLst/>
              <a:ahLst/>
              <a:cxnLst/>
              <a:rect l="l" t="t" r="r" b="b"/>
              <a:pathLst>
                <a:path w="47335" h="104243" extrusionOk="0">
                  <a:moveTo>
                    <a:pt x="11742" y="3670"/>
                  </a:moveTo>
                  <a:lnTo>
                    <a:pt x="11742" y="9508"/>
                  </a:lnTo>
                  <a:lnTo>
                    <a:pt x="4937" y="9508"/>
                  </a:lnTo>
                  <a:lnTo>
                    <a:pt x="4937" y="3670"/>
                  </a:lnTo>
                  <a:close/>
                  <a:moveTo>
                    <a:pt x="21949" y="3670"/>
                  </a:moveTo>
                  <a:lnTo>
                    <a:pt x="21949" y="9508"/>
                  </a:lnTo>
                  <a:lnTo>
                    <a:pt x="15145" y="9508"/>
                  </a:lnTo>
                  <a:lnTo>
                    <a:pt x="15145" y="3670"/>
                  </a:lnTo>
                  <a:close/>
                  <a:moveTo>
                    <a:pt x="32190" y="3670"/>
                  </a:moveTo>
                  <a:lnTo>
                    <a:pt x="32190" y="9508"/>
                  </a:lnTo>
                  <a:lnTo>
                    <a:pt x="25385" y="9508"/>
                  </a:lnTo>
                  <a:lnTo>
                    <a:pt x="25385" y="3670"/>
                  </a:lnTo>
                  <a:close/>
                  <a:moveTo>
                    <a:pt x="42431" y="3670"/>
                  </a:moveTo>
                  <a:lnTo>
                    <a:pt x="42431" y="9508"/>
                  </a:lnTo>
                  <a:lnTo>
                    <a:pt x="35626" y="9508"/>
                  </a:lnTo>
                  <a:lnTo>
                    <a:pt x="35626" y="3670"/>
                  </a:lnTo>
                  <a:close/>
                  <a:moveTo>
                    <a:pt x="11742" y="11943"/>
                  </a:moveTo>
                  <a:lnTo>
                    <a:pt x="11742" y="17780"/>
                  </a:lnTo>
                  <a:lnTo>
                    <a:pt x="4937" y="17780"/>
                  </a:lnTo>
                  <a:lnTo>
                    <a:pt x="4937" y="11943"/>
                  </a:lnTo>
                  <a:close/>
                  <a:moveTo>
                    <a:pt x="21949" y="11943"/>
                  </a:moveTo>
                  <a:lnTo>
                    <a:pt x="21949" y="17780"/>
                  </a:lnTo>
                  <a:lnTo>
                    <a:pt x="15145" y="17780"/>
                  </a:lnTo>
                  <a:lnTo>
                    <a:pt x="15145" y="11943"/>
                  </a:lnTo>
                  <a:close/>
                  <a:moveTo>
                    <a:pt x="32190" y="11943"/>
                  </a:moveTo>
                  <a:lnTo>
                    <a:pt x="32190" y="17780"/>
                  </a:lnTo>
                  <a:lnTo>
                    <a:pt x="25385" y="17780"/>
                  </a:lnTo>
                  <a:lnTo>
                    <a:pt x="25385" y="11943"/>
                  </a:lnTo>
                  <a:close/>
                  <a:moveTo>
                    <a:pt x="42431" y="11943"/>
                  </a:moveTo>
                  <a:lnTo>
                    <a:pt x="42431" y="17780"/>
                  </a:lnTo>
                  <a:lnTo>
                    <a:pt x="35626" y="17780"/>
                  </a:lnTo>
                  <a:lnTo>
                    <a:pt x="35626" y="11943"/>
                  </a:lnTo>
                  <a:close/>
                  <a:moveTo>
                    <a:pt x="11742" y="20215"/>
                  </a:moveTo>
                  <a:lnTo>
                    <a:pt x="11742" y="26086"/>
                  </a:lnTo>
                  <a:lnTo>
                    <a:pt x="4937" y="26086"/>
                  </a:lnTo>
                  <a:lnTo>
                    <a:pt x="4937" y="20215"/>
                  </a:lnTo>
                  <a:close/>
                  <a:moveTo>
                    <a:pt x="21949" y="20215"/>
                  </a:moveTo>
                  <a:lnTo>
                    <a:pt x="21949" y="26086"/>
                  </a:lnTo>
                  <a:lnTo>
                    <a:pt x="15145" y="26086"/>
                  </a:lnTo>
                  <a:lnTo>
                    <a:pt x="15145" y="20215"/>
                  </a:lnTo>
                  <a:close/>
                  <a:moveTo>
                    <a:pt x="32190" y="20215"/>
                  </a:moveTo>
                  <a:lnTo>
                    <a:pt x="32190" y="26086"/>
                  </a:lnTo>
                  <a:lnTo>
                    <a:pt x="25385" y="26086"/>
                  </a:lnTo>
                  <a:lnTo>
                    <a:pt x="25385" y="20215"/>
                  </a:lnTo>
                  <a:close/>
                  <a:moveTo>
                    <a:pt x="42431" y="20215"/>
                  </a:moveTo>
                  <a:lnTo>
                    <a:pt x="42431" y="26086"/>
                  </a:lnTo>
                  <a:lnTo>
                    <a:pt x="35626" y="26086"/>
                  </a:lnTo>
                  <a:lnTo>
                    <a:pt x="35626" y="20215"/>
                  </a:lnTo>
                  <a:close/>
                  <a:moveTo>
                    <a:pt x="11742" y="28521"/>
                  </a:moveTo>
                  <a:lnTo>
                    <a:pt x="11742" y="34359"/>
                  </a:lnTo>
                  <a:lnTo>
                    <a:pt x="4937" y="34359"/>
                  </a:lnTo>
                  <a:lnTo>
                    <a:pt x="4937" y="28521"/>
                  </a:lnTo>
                  <a:close/>
                  <a:moveTo>
                    <a:pt x="21949" y="28521"/>
                  </a:moveTo>
                  <a:lnTo>
                    <a:pt x="21949" y="34359"/>
                  </a:lnTo>
                  <a:lnTo>
                    <a:pt x="15145" y="34359"/>
                  </a:lnTo>
                  <a:lnTo>
                    <a:pt x="15145" y="28521"/>
                  </a:lnTo>
                  <a:close/>
                  <a:moveTo>
                    <a:pt x="32190" y="28521"/>
                  </a:moveTo>
                  <a:lnTo>
                    <a:pt x="32190" y="34359"/>
                  </a:lnTo>
                  <a:lnTo>
                    <a:pt x="25385" y="34359"/>
                  </a:lnTo>
                  <a:lnTo>
                    <a:pt x="25385" y="28521"/>
                  </a:lnTo>
                  <a:close/>
                  <a:moveTo>
                    <a:pt x="42431" y="28521"/>
                  </a:moveTo>
                  <a:lnTo>
                    <a:pt x="42431" y="34359"/>
                  </a:lnTo>
                  <a:lnTo>
                    <a:pt x="35626" y="34359"/>
                  </a:lnTo>
                  <a:lnTo>
                    <a:pt x="35626" y="28521"/>
                  </a:lnTo>
                  <a:close/>
                  <a:moveTo>
                    <a:pt x="11742" y="36794"/>
                  </a:moveTo>
                  <a:lnTo>
                    <a:pt x="11742" y="42631"/>
                  </a:lnTo>
                  <a:lnTo>
                    <a:pt x="4937" y="42631"/>
                  </a:lnTo>
                  <a:lnTo>
                    <a:pt x="4937" y="36794"/>
                  </a:lnTo>
                  <a:close/>
                  <a:moveTo>
                    <a:pt x="21949" y="36794"/>
                  </a:moveTo>
                  <a:lnTo>
                    <a:pt x="21949" y="42631"/>
                  </a:lnTo>
                  <a:lnTo>
                    <a:pt x="15145" y="42631"/>
                  </a:lnTo>
                  <a:lnTo>
                    <a:pt x="15145" y="36794"/>
                  </a:lnTo>
                  <a:close/>
                  <a:moveTo>
                    <a:pt x="32190" y="36794"/>
                  </a:moveTo>
                  <a:lnTo>
                    <a:pt x="32190" y="42631"/>
                  </a:lnTo>
                  <a:lnTo>
                    <a:pt x="25385" y="42631"/>
                  </a:lnTo>
                  <a:lnTo>
                    <a:pt x="25385" y="36794"/>
                  </a:lnTo>
                  <a:close/>
                  <a:moveTo>
                    <a:pt x="42431" y="36794"/>
                  </a:moveTo>
                  <a:lnTo>
                    <a:pt x="42431" y="42631"/>
                  </a:lnTo>
                  <a:lnTo>
                    <a:pt x="35626" y="42631"/>
                  </a:lnTo>
                  <a:lnTo>
                    <a:pt x="35626" y="36794"/>
                  </a:lnTo>
                  <a:close/>
                  <a:moveTo>
                    <a:pt x="11742" y="45067"/>
                  </a:moveTo>
                  <a:lnTo>
                    <a:pt x="11742" y="50904"/>
                  </a:lnTo>
                  <a:lnTo>
                    <a:pt x="4937" y="50904"/>
                  </a:lnTo>
                  <a:lnTo>
                    <a:pt x="4937" y="45067"/>
                  </a:lnTo>
                  <a:close/>
                  <a:moveTo>
                    <a:pt x="21949" y="45067"/>
                  </a:moveTo>
                  <a:lnTo>
                    <a:pt x="21949" y="50904"/>
                  </a:lnTo>
                  <a:lnTo>
                    <a:pt x="15145" y="50904"/>
                  </a:lnTo>
                  <a:lnTo>
                    <a:pt x="15145" y="45067"/>
                  </a:lnTo>
                  <a:close/>
                  <a:moveTo>
                    <a:pt x="32190" y="45067"/>
                  </a:moveTo>
                  <a:lnTo>
                    <a:pt x="32190" y="50904"/>
                  </a:lnTo>
                  <a:lnTo>
                    <a:pt x="25385" y="50904"/>
                  </a:lnTo>
                  <a:lnTo>
                    <a:pt x="25385" y="45067"/>
                  </a:lnTo>
                  <a:close/>
                  <a:moveTo>
                    <a:pt x="42431" y="45067"/>
                  </a:moveTo>
                  <a:lnTo>
                    <a:pt x="42431" y="50904"/>
                  </a:lnTo>
                  <a:lnTo>
                    <a:pt x="35626" y="50904"/>
                  </a:lnTo>
                  <a:lnTo>
                    <a:pt x="35626" y="45067"/>
                  </a:lnTo>
                  <a:close/>
                  <a:moveTo>
                    <a:pt x="11742" y="53339"/>
                  </a:moveTo>
                  <a:lnTo>
                    <a:pt x="11742" y="59177"/>
                  </a:lnTo>
                  <a:lnTo>
                    <a:pt x="4937" y="59177"/>
                  </a:lnTo>
                  <a:lnTo>
                    <a:pt x="4937" y="53339"/>
                  </a:lnTo>
                  <a:close/>
                  <a:moveTo>
                    <a:pt x="21949" y="53339"/>
                  </a:moveTo>
                  <a:lnTo>
                    <a:pt x="21949" y="59177"/>
                  </a:lnTo>
                  <a:lnTo>
                    <a:pt x="15145" y="59177"/>
                  </a:lnTo>
                  <a:lnTo>
                    <a:pt x="15145" y="53339"/>
                  </a:lnTo>
                  <a:close/>
                  <a:moveTo>
                    <a:pt x="32190" y="53339"/>
                  </a:moveTo>
                  <a:lnTo>
                    <a:pt x="32190" y="59177"/>
                  </a:lnTo>
                  <a:lnTo>
                    <a:pt x="25385" y="59177"/>
                  </a:lnTo>
                  <a:lnTo>
                    <a:pt x="25385" y="53339"/>
                  </a:lnTo>
                  <a:close/>
                  <a:moveTo>
                    <a:pt x="42431" y="53339"/>
                  </a:moveTo>
                  <a:lnTo>
                    <a:pt x="42431" y="59177"/>
                  </a:lnTo>
                  <a:lnTo>
                    <a:pt x="35626" y="59177"/>
                  </a:lnTo>
                  <a:lnTo>
                    <a:pt x="35626" y="53339"/>
                  </a:lnTo>
                  <a:close/>
                  <a:moveTo>
                    <a:pt x="11742" y="61612"/>
                  </a:moveTo>
                  <a:lnTo>
                    <a:pt x="11742" y="67449"/>
                  </a:lnTo>
                  <a:lnTo>
                    <a:pt x="4937" y="67449"/>
                  </a:lnTo>
                  <a:lnTo>
                    <a:pt x="4937" y="61612"/>
                  </a:lnTo>
                  <a:close/>
                  <a:moveTo>
                    <a:pt x="21949" y="61612"/>
                  </a:moveTo>
                  <a:lnTo>
                    <a:pt x="21949" y="67449"/>
                  </a:lnTo>
                  <a:lnTo>
                    <a:pt x="15145" y="67449"/>
                  </a:lnTo>
                  <a:lnTo>
                    <a:pt x="15145" y="61612"/>
                  </a:lnTo>
                  <a:close/>
                  <a:moveTo>
                    <a:pt x="32190" y="61612"/>
                  </a:moveTo>
                  <a:lnTo>
                    <a:pt x="32190" y="67449"/>
                  </a:lnTo>
                  <a:lnTo>
                    <a:pt x="25385" y="67449"/>
                  </a:lnTo>
                  <a:lnTo>
                    <a:pt x="25385" y="61612"/>
                  </a:lnTo>
                  <a:close/>
                  <a:moveTo>
                    <a:pt x="42431" y="61612"/>
                  </a:moveTo>
                  <a:lnTo>
                    <a:pt x="42431" y="67449"/>
                  </a:lnTo>
                  <a:lnTo>
                    <a:pt x="35626" y="67449"/>
                  </a:lnTo>
                  <a:lnTo>
                    <a:pt x="35626" y="61612"/>
                  </a:lnTo>
                  <a:close/>
                  <a:moveTo>
                    <a:pt x="11742" y="69884"/>
                  </a:moveTo>
                  <a:lnTo>
                    <a:pt x="11742" y="75755"/>
                  </a:lnTo>
                  <a:lnTo>
                    <a:pt x="4937" y="75755"/>
                  </a:lnTo>
                  <a:lnTo>
                    <a:pt x="4937" y="69884"/>
                  </a:lnTo>
                  <a:close/>
                  <a:moveTo>
                    <a:pt x="21949" y="69884"/>
                  </a:moveTo>
                  <a:lnTo>
                    <a:pt x="21949" y="75755"/>
                  </a:lnTo>
                  <a:lnTo>
                    <a:pt x="15145" y="75755"/>
                  </a:lnTo>
                  <a:lnTo>
                    <a:pt x="15145" y="69884"/>
                  </a:lnTo>
                  <a:close/>
                  <a:moveTo>
                    <a:pt x="32190" y="69884"/>
                  </a:moveTo>
                  <a:lnTo>
                    <a:pt x="32190" y="75755"/>
                  </a:lnTo>
                  <a:lnTo>
                    <a:pt x="25385" y="75755"/>
                  </a:lnTo>
                  <a:lnTo>
                    <a:pt x="25385" y="69884"/>
                  </a:lnTo>
                  <a:close/>
                  <a:moveTo>
                    <a:pt x="42431" y="69884"/>
                  </a:moveTo>
                  <a:lnTo>
                    <a:pt x="42431" y="75755"/>
                  </a:lnTo>
                  <a:lnTo>
                    <a:pt x="35626" y="75755"/>
                  </a:lnTo>
                  <a:lnTo>
                    <a:pt x="35626" y="69884"/>
                  </a:lnTo>
                  <a:close/>
                  <a:moveTo>
                    <a:pt x="11742" y="78190"/>
                  </a:moveTo>
                  <a:lnTo>
                    <a:pt x="11742" y="84028"/>
                  </a:lnTo>
                  <a:lnTo>
                    <a:pt x="4937" y="84028"/>
                  </a:lnTo>
                  <a:lnTo>
                    <a:pt x="4937" y="78190"/>
                  </a:lnTo>
                  <a:close/>
                  <a:moveTo>
                    <a:pt x="21949" y="78190"/>
                  </a:moveTo>
                  <a:lnTo>
                    <a:pt x="21949" y="84028"/>
                  </a:lnTo>
                  <a:lnTo>
                    <a:pt x="15145" y="84028"/>
                  </a:lnTo>
                  <a:lnTo>
                    <a:pt x="15145" y="78190"/>
                  </a:lnTo>
                  <a:close/>
                  <a:moveTo>
                    <a:pt x="32190" y="78190"/>
                  </a:moveTo>
                  <a:lnTo>
                    <a:pt x="32190" y="84028"/>
                  </a:lnTo>
                  <a:lnTo>
                    <a:pt x="25385" y="84028"/>
                  </a:lnTo>
                  <a:lnTo>
                    <a:pt x="25385" y="78190"/>
                  </a:lnTo>
                  <a:close/>
                  <a:moveTo>
                    <a:pt x="42431" y="78190"/>
                  </a:moveTo>
                  <a:lnTo>
                    <a:pt x="42431" y="84028"/>
                  </a:lnTo>
                  <a:lnTo>
                    <a:pt x="35626" y="84028"/>
                  </a:lnTo>
                  <a:lnTo>
                    <a:pt x="35626" y="78190"/>
                  </a:lnTo>
                  <a:close/>
                  <a:moveTo>
                    <a:pt x="11742" y="86463"/>
                  </a:moveTo>
                  <a:lnTo>
                    <a:pt x="11742" y="92300"/>
                  </a:lnTo>
                  <a:lnTo>
                    <a:pt x="4937" y="92300"/>
                  </a:lnTo>
                  <a:lnTo>
                    <a:pt x="4937" y="86463"/>
                  </a:lnTo>
                  <a:close/>
                  <a:moveTo>
                    <a:pt x="21949" y="86463"/>
                  </a:moveTo>
                  <a:lnTo>
                    <a:pt x="21949" y="92300"/>
                  </a:lnTo>
                  <a:lnTo>
                    <a:pt x="15145" y="92300"/>
                  </a:lnTo>
                  <a:lnTo>
                    <a:pt x="15145" y="86463"/>
                  </a:lnTo>
                  <a:close/>
                  <a:moveTo>
                    <a:pt x="32190" y="86463"/>
                  </a:moveTo>
                  <a:lnTo>
                    <a:pt x="32190" y="92300"/>
                  </a:lnTo>
                  <a:lnTo>
                    <a:pt x="25385" y="92300"/>
                  </a:lnTo>
                  <a:lnTo>
                    <a:pt x="25385" y="86463"/>
                  </a:lnTo>
                  <a:close/>
                  <a:moveTo>
                    <a:pt x="42431" y="86463"/>
                  </a:moveTo>
                  <a:lnTo>
                    <a:pt x="42431" y="92300"/>
                  </a:lnTo>
                  <a:lnTo>
                    <a:pt x="35626" y="92300"/>
                  </a:lnTo>
                  <a:lnTo>
                    <a:pt x="35626" y="86463"/>
                  </a:lnTo>
                  <a:close/>
                  <a:moveTo>
                    <a:pt x="11742" y="94735"/>
                  </a:moveTo>
                  <a:lnTo>
                    <a:pt x="11742" y="100573"/>
                  </a:lnTo>
                  <a:lnTo>
                    <a:pt x="4937" y="100573"/>
                  </a:lnTo>
                  <a:lnTo>
                    <a:pt x="4937" y="94735"/>
                  </a:lnTo>
                  <a:close/>
                  <a:moveTo>
                    <a:pt x="21949" y="94735"/>
                  </a:moveTo>
                  <a:lnTo>
                    <a:pt x="21949" y="100573"/>
                  </a:lnTo>
                  <a:lnTo>
                    <a:pt x="15145" y="100573"/>
                  </a:lnTo>
                  <a:lnTo>
                    <a:pt x="15145" y="94735"/>
                  </a:lnTo>
                  <a:close/>
                  <a:moveTo>
                    <a:pt x="32190" y="94735"/>
                  </a:moveTo>
                  <a:lnTo>
                    <a:pt x="32190" y="100573"/>
                  </a:lnTo>
                  <a:lnTo>
                    <a:pt x="25385" y="100573"/>
                  </a:lnTo>
                  <a:lnTo>
                    <a:pt x="25385" y="94735"/>
                  </a:lnTo>
                  <a:close/>
                  <a:moveTo>
                    <a:pt x="42431" y="94735"/>
                  </a:moveTo>
                  <a:lnTo>
                    <a:pt x="42431" y="100573"/>
                  </a:lnTo>
                  <a:lnTo>
                    <a:pt x="35626" y="100573"/>
                  </a:lnTo>
                  <a:lnTo>
                    <a:pt x="35626" y="94735"/>
                  </a:lnTo>
                  <a:close/>
                  <a:moveTo>
                    <a:pt x="0" y="1"/>
                  </a:moveTo>
                  <a:lnTo>
                    <a:pt x="0" y="52138"/>
                  </a:lnTo>
                  <a:lnTo>
                    <a:pt x="0" y="104242"/>
                  </a:lnTo>
                  <a:lnTo>
                    <a:pt x="47334" y="104242"/>
                  </a:lnTo>
                  <a:lnTo>
                    <a:pt x="47334" y="52138"/>
                  </a:lnTo>
                  <a:lnTo>
                    <a:pt x="4733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1" name="Google Shape;2191;p40"/>
            <p:cNvSpPr/>
            <p:nvPr/>
          </p:nvSpPr>
          <p:spPr>
            <a:xfrm>
              <a:off x="10096584" y="3206848"/>
              <a:ext cx="122446" cy="120595"/>
            </a:xfrm>
            <a:custGeom>
              <a:avLst/>
              <a:gdLst/>
              <a:ahLst/>
              <a:cxnLst/>
              <a:rect l="l" t="t" r="r" b="b"/>
              <a:pathLst>
                <a:path w="47368" h="21583" extrusionOk="0">
                  <a:moveTo>
                    <a:pt x="23684" y="1"/>
                  </a:moveTo>
                  <a:lnTo>
                    <a:pt x="0" y="21583"/>
                  </a:lnTo>
                  <a:lnTo>
                    <a:pt x="47368" y="21583"/>
                  </a:lnTo>
                  <a:lnTo>
                    <a:pt x="23684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94" name="Google Shape;2194;p40"/>
          <p:cNvSpPr/>
          <p:nvPr/>
        </p:nvSpPr>
        <p:spPr>
          <a:xfrm flipH="1">
            <a:off x="3688874" y="3030405"/>
            <a:ext cx="1984672" cy="1946274"/>
          </a:xfrm>
          <a:custGeom>
            <a:avLst/>
            <a:gdLst/>
            <a:ahLst/>
            <a:cxnLst/>
            <a:rect l="l" t="t" r="r" b="b"/>
            <a:pathLst>
              <a:path w="50938" h="33325" extrusionOk="0">
                <a:moveTo>
                  <a:pt x="5905" y="0"/>
                </a:moveTo>
                <a:cubicBezTo>
                  <a:pt x="2636" y="0"/>
                  <a:pt x="1" y="2635"/>
                  <a:pt x="1" y="5905"/>
                </a:cubicBezTo>
                <a:lnTo>
                  <a:pt x="1" y="27420"/>
                </a:lnTo>
                <a:cubicBezTo>
                  <a:pt x="1" y="30689"/>
                  <a:pt x="2636" y="33324"/>
                  <a:pt x="5905" y="33324"/>
                </a:cubicBezTo>
                <a:lnTo>
                  <a:pt x="45066" y="33324"/>
                </a:lnTo>
                <a:cubicBezTo>
                  <a:pt x="48302" y="33324"/>
                  <a:pt x="50937" y="30689"/>
                  <a:pt x="50937" y="27420"/>
                </a:cubicBezTo>
                <a:lnTo>
                  <a:pt x="50937" y="5905"/>
                </a:lnTo>
                <a:cubicBezTo>
                  <a:pt x="50937" y="2635"/>
                  <a:pt x="48302" y="0"/>
                  <a:pt x="45066" y="0"/>
                </a:cubicBezTo>
                <a:close/>
              </a:path>
            </a:pathLst>
          </a:cu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7" name="Google Shape;2197;p40"/>
          <p:cNvSpPr/>
          <p:nvPr/>
        </p:nvSpPr>
        <p:spPr>
          <a:xfrm flipH="1">
            <a:off x="6268661" y="3028296"/>
            <a:ext cx="1984672" cy="1948383"/>
          </a:xfrm>
          <a:custGeom>
            <a:avLst/>
            <a:gdLst/>
            <a:ahLst/>
            <a:cxnLst/>
            <a:rect l="l" t="t" r="r" b="b"/>
            <a:pathLst>
              <a:path w="50938" h="33325" extrusionOk="0">
                <a:moveTo>
                  <a:pt x="5905" y="0"/>
                </a:moveTo>
                <a:cubicBezTo>
                  <a:pt x="2636" y="0"/>
                  <a:pt x="1" y="2635"/>
                  <a:pt x="1" y="5905"/>
                </a:cubicBezTo>
                <a:lnTo>
                  <a:pt x="1" y="27420"/>
                </a:lnTo>
                <a:cubicBezTo>
                  <a:pt x="1" y="30689"/>
                  <a:pt x="2636" y="33324"/>
                  <a:pt x="5905" y="33324"/>
                </a:cubicBezTo>
                <a:lnTo>
                  <a:pt x="45066" y="33324"/>
                </a:lnTo>
                <a:cubicBezTo>
                  <a:pt x="48302" y="33324"/>
                  <a:pt x="50937" y="30689"/>
                  <a:pt x="50937" y="27420"/>
                </a:cubicBezTo>
                <a:lnTo>
                  <a:pt x="50937" y="5905"/>
                </a:lnTo>
                <a:cubicBezTo>
                  <a:pt x="50937" y="2635"/>
                  <a:pt x="48302" y="0"/>
                  <a:pt x="45066" y="0"/>
                </a:cubicBezTo>
                <a:close/>
              </a:path>
            </a:pathLst>
          </a:cu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8" name="Google Shape;2198;p40"/>
          <p:cNvSpPr txBox="1"/>
          <p:nvPr/>
        </p:nvSpPr>
        <p:spPr>
          <a:xfrm flipH="1">
            <a:off x="6458019" y="3032116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6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Square meters:</a:t>
            </a: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2200" name="Google Shape;2200;p40"/>
          <p:cNvGrpSpPr/>
          <p:nvPr/>
        </p:nvGrpSpPr>
        <p:grpSpPr>
          <a:xfrm>
            <a:off x="931220" y="2826226"/>
            <a:ext cx="2168065" cy="2627400"/>
            <a:chOff x="658810" y="2982361"/>
            <a:chExt cx="2168065" cy="2627400"/>
          </a:xfrm>
        </p:grpSpPr>
        <p:cxnSp>
          <p:nvCxnSpPr>
            <p:cNvPr id="2201" name="Google Shape;2201;p40"/>
            <p:cNvCxnSpPr/>
            <p:nvPr/>
          </p:nvCxnSpPr>
          <p:spPr>
            <a:xfrm>
              <a:off x="658810" y="2982361"/>
              <a:ext cx="0" cy="262740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2" name="Google Shape;2202;p40"/>
            <p:cNvCxnSpPr/>
            <p:nvPr/>
          </p:nvCxnSpPr>
          <p:spPr>
            <a:xfrm>
              <a:off x="690875" y="3020457"/>
              <a:ext cx="2136000" cy="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3" name="Google Shape;2203;p40"/>
            <p:cNvCxnSpPr/>
            <p:nvPr/>
          </p:nvCxnSpPr>
          <p:spPr>
            <a:xfrm>
              <a:off x="1324100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4" name="Google Shape;2204;p40"/>
            <p:cNvCxnSpPr/>
            <p:nvPr/>
          </p:nvCxnSpPr>
          <p:spPr>
            <a:xfrm>
              <a:off x="2373775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205" name="Google Shape;2205;p40"/>
          <p:cNvGrpSpPr/>
          <p:nvPr/>
        </p:nvGrpSpPr>
        <p:grpSpPr>
          <a:xfrm>
            <a:off x="3491091" y="2828334"/>
            <a:ext cx="2168178" cy="2627400"/>
            <a:chOff x="3479190" y="2982361"/>
            <a:chExt cx="2168178" cy="2627400"/>
          </a:xfrm>
        </p:grpSpPr>
        <p:cxnSp>
          <p:nvCxnSpPr>
            <p:cNvPr id="2206" name="Google Shape;2206;p40"/>
            <p:cNvCxnSpPr/>
            <p:nvPr/>
          </p:nvCxnSpPr>
          <p:spPr>
            <a:xfrm>
              <a:off x="3479190" y="2982361"/>
              <a:ext cx="0" cy="262740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7" name="Google Shape;2207;p40"/>
            <p:cNvCxnSpPr/>
            <p:nvPr/>
          </p:nvCxnSpPr>
          <p:spPr>
            <a:xfrm>
              <a:off x="3509268" y="3020457"/>
              <a:ext cx="2138100" cy="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8" name="Google Shape;2208;p40"/>
            <p:cNvCxnSpPr/>
            <p:nvPr/>
          </p:nvCxnSpPr>
          <p:spPr>
            <a:xfrm>
              <a:off x="4139806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9" name="Google Shape;2209;p40"/>
            <p:cNvCxnSpPr/>
            <p:nvPr/>
          </p:nvCxnSpPr>
          <p:spPr>
            <a:xfrm>
              <a:off x="5189481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210" name="Google Shape;2210;p40"/>
          <p:cNvGrpSpPr/>
          <p:nvPr/>
        </p:nvGrpSpPr>
        <p:grpSpPr>
          <a:xfrm>
            <a:off x="6070879" y="2826226"/>
            <a:ext cx="2168040" cy="2627400"/>
            <a:chOff x="6308635" y="2982361"/>
            <a:chExt cx="2168040" cy="2627400"/>
          </a:xfrm>
        </p:grpSpPr>
        <p:cxnSp>
          <p:nvCxnSpPr>
            <p:cNvPr id="2211" name="Google Shape;2211;p40"/>
            <p:cNvCxnSpPr/>
            <p:nvPr/>
          </p:nvCxnSpPr>
          <p:spPr>
            <a:xfrm>
              <a:off x="6308635" y="2982361"/>
              <a:ext cx="0" cy="262740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2" name="Google Shape;2212;p40"/>
            <p:cNvCxnSpPr/>
            <p:nvPr/>
          </p:nvCxnSpPr>
          <p:spPr>
            <a:xfrm>
              <a:off x="6336175" y="3020457"/>
              <a:ext cx="2140500" cy="0"/>
            </a:xfrm>
            <a:prstGeom prst="straightConnector1">
              <a:avLst/>
            </a:prstGeom>
            <a:noFill/>
            <a:ln w="762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3" name="Google Shape;2213;p40"/>
            <p:cNvCxnSpPr/>
            <p:nvPr/>
          </p:nvCxnSpPr>
          <p:spPr>
            <a:xfrm>
              <a:off x="6965563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4" name="Google Shape;2214;p40"/>
            <p:cNvCxnSpPr/>
            <p:nvPr/>
          </p:nvCxnSpPr>
          <p:spPr>
            <a:xfrm>
              <a:off x="8015238" y="3017612"/>
              <a:ext cx="0" cy="231000"/>
            </a:xfrm>
            <a:prstGeom prst="straightConnector1">
              <a:avLst/>
            </a:prstGeom>
            <a:noFill/>
            <a:ln w="38100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215" name="Google Shape;2215;p40"/>
          <p:cNvSpPr txBox="1"/>
          <p:nvPr/>
        </p:nvSpPr>
        <p:spPr>
          <a:xfrm>
            <a:off x="1047145" y="1672246"/>
            <a:ext cx="2052140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14,5%</a:t>
            </a:r>
            <a:endParaRPr sz="20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16" name="Google Shape;2216;p40"/>
          <p:cNvSpPr txBox="1"/>
          <p:nvPr/>
        </p:nvSpPr>
        <p:spPr>
          <a:xfrm>
            <a:off x="3674885" y="1406422"/>
            <a:ext cx="1996732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44%</a:t>
            </a:r>
            <a:endParaRPr sz="20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17" name="Google Shape;2217;p40"/>
          <p:cNvSpPr txBox="1"/>
          <p:nvPr/>
        </p:nvSpPr>
        <p:spPr>
          <a:xfrm>
            <a:off x="6248159" y="984295"/>
            <a:ext cx="2025675" cy="36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45%</a:t>
            </a:r>
            <a:endParaRPr sz="20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6" name="Google Shape;2198;p40"/>
          <p:cNvSpPr txBox="1"/>
          <p:nvPr/>
        </p:nvSpPr>
        <p:spPr>
          <a:xfrm flipH="1">
            <a:off x="1279439" y="3028295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600" b="1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Bathroom</a:t>
            </a:r>
            <a:r>
              <a:rPr lang="es-ES" sz="16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600" b="1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7" name="Google Shape;2198;p40"/>
          <p:cNvSpPr txBox="1"/>
          <p:nvPr/>
        </p:nvSpPr>
        <p:spPr>
          <a:xfrm flipH="1">
            <a:off x="3962115" y="3028295"/>
            <a:ext cx="1789200" cy="4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600" b="1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Luxury</a:t>
            </a:r>
            <a:r>
              <a:rPr lang="es-ES" sz="1600" b="1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</a:p>
        </p:txBody>
      </p:sp>
      <p:sp>
        <p:nvSpPr>
          <p:cNvPr id="62" name="Google Shape;2258;p42"/>
          <p:cNvSpPr txBox="1">
            <a:spLocks/>
          </p:cNvSpPr>
          <p:nvPr/>
        </p:nvSpPr>
        <p:spPr>
          <a:xfrm>
            <a:off x="-1007591" y="23072"/>
            <a:ext cx="5174166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n-US" sz="2000" dirty="0" smtClean="0"/>
              <a:t>5.1 SOUTH VS CITY MODEL:</a:t>
            </a:r>
            <a:endParaRPr lang="en-US" sz="2000" dirty="0"/>
          </a:p>
        </p:txBody>
      </p:sp>
      <p:pic>
        <p:nvPicPr>
          <p:cNvPr id="63" name="Picture 3" descr="acronimo_nombre1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20" y="0"/>
            <a:ext cx="3667406" cy="370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Google Shape;2199;p40"/>
          <p:cNvSpPr txBox="1"/>
          <p:nvPr/>
        </p:nvSpPr>
        <p:spPr>
          <a:xfrm flipH="1">
            <a:off x="6419097" y="3327877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</a:pP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 is estimated that a 1% increase in the </a:t>
            </a:r>
            <a:r>
              <a:rPr lang="en-US" sz="1200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sqm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leads to an increase of </a:t>
            </a:r>
            <a:r>
              <a:rPr lang="en-US" sz="1200" dirty="0" err="1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aproximatly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45% of the rental price, ceteris paribus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2199;p40"/>
          <p:cNvSpPr txBox="1"/>
          <p:nvPr/>
        </p:nvSpPr>
        <p:spPr>
          <a:xfrm flipH="1">
            <a:off x="1272247" y="3287726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Having an extra bathroom is estimated to increase the rental price in around 15%, ceteris paribus.</a:t>
            </a: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8" name="Google Shape;2199;p40"/>
          <p:cNvSpPr txBox="1"/>
          <p:nvPr/>
        </p:nvSpPr>
        <p:spPr>
          <a:xfrm flipH="1">
            <a:off x="3829118" y="3288086"/>
            <a:ext cx="17892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115000"/>
              </a:lnSpc>
              <a:buClr>
                <a:schemeClr val="dk1"/>
              </a:buClr>
              <a:buSzPts val="1100"/>
            </a:pPr>
            <a:r>
              <a:rPr lang="en-US" sz="1200" dirty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 is estimated that having </a:t>
            </a:r>
            <a:r>
              <a:rPr lang="en-US" sz="1200" dirty="0" smtClean="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Luxury characteristics (terrace, garden or garage) increases the rental price in about 44%, ceteris paribus. </a:t>
            </a: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1200" dirty="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Google Shape;2258;p42"/>
          <p:cNvSpPr txBox="1">
            <a:spLocks/>
          </p:cNvSpPr>
          <p:nvPr/>
        </p:nvSpPr>
        <p:spPr>
          <a:xfrm>
            <a:off x="767936" y="436848"/>
            <a:ext cx="8177557" cy="4812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chemeClr val="dk1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800"/>
              <a:buFont typeface="Fira Sans Extra Condensed Medium"/>
              <a:buNone/>
              <a:defRPr sz="2800" b="0" i="0" u="none" strike="noStrike" cap="none">
                <a:solidFill>
                  <a:srgbClr val="434343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pPr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dirty="0" smtClean="0"/>
              <a:t>A dwelling located in the South is around 70% cheaper compared to the City, ceteris paribus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7549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al Estate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B7B7B"/>
      </a:accent1>
      <a:accent2>
        <a:srgbClr val="BE4626"/>
      </a:accent2>
      <a:accent3>
        <a:srgbClr val="E69138"/>
      </a:accent3>
      <a:accent4>
        <a:srgbClr val="EEB245"/>
      </a:accent4>
      <a:accent5>
        <a:srgbClr val="595959"/>
      </a:accent5>
      <a:accent6>
        <a:srgbClr val="595959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790</Words>
  <Application>Microsoft Office PowerPoint</Application>
  <PresentationFormat>Presentación en pantalla (16:9)</PresentationFormat>
  <Paragraphs>127</Paragraphs>
  <Slides>12</Slides>
  <Notes>10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Fira Sans Extra Condensed Medium</vt:lpstr>
      <vt:lpstr>Roboto</vt:lpstr>
      <vt:lpstr>Real Estate Infographics by Slidesgo</vt:lpstr>
      <vt:lpstr>Hedonic price models for Madrid City vs Suburbs.</vt:lpstr>
      <vt:lpstr>INDEX</vt:lpstr>
      <vt:lpstr>1. Introduction</vt:lpstr>
      <vt:lpstr>2. Objectives</vt:lpstr>
      <vt:lpstr>3. Data and areas</vt:lpstr>
      <vt:lpstr>4. Descriptive  statistics</vt:lpstr>
      <vt:lpstr>4. Descriptive statistics</vt:lpstr>
      <vt:lpstr>5. Models and results</vt:lpstr>
      <vt:lpstr>Presentación de PowerPoint</vt:lpstr>
      <vt:lpstr>Presentación de PowerPoint</vt:lpstr>
      <vt:lpstr>6. Conclusions</vt:lpstr>
      <vt:lpstr>Hedonic price models for Madrid City vs Suburbs.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Hedonic price models for Madrid City vs Suburbs.</dc:title>
  <dc:creator>Celia Moreno</dc:creator>
  <cp:lastModifiedBy>csj</cp:lastModifiedBy>
  <cp:revision>89</cp:revision>
  <dcterms:modified xsi:type="dcterms:W3CDTF">2022-06-10T11:48:08Z</dcterms:modified>
</cp:coreProperties>
</file>